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136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3589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orient="horz" pos="3384" userDrawn="1">
          <p15:clr>
            <a:srgbClr val="A4A3A4"/>
          </p15:clr>
        </p15:guide>
        <p15:guide id="7" orient="horz" pos="888" userDrawn="1">
          <p15:clr>
            <a:srgbClr val="A4A3A4"/>
          </p15:clr>
        </p15:guide>
        <p15:guide id="8" orient="horz" pos="5499">
          <p15:clr>
            <a:srgbClr val="A4A3A4"/>
          </p15:clr>
        </p15:guide>
        <p15:guide id="9" pos="243">
          <p15:clr>
            <a:srgbClr val="A4A3A4"/>
          </p15:clr>
        </p15:guide>
        <p15:guide id="10" pos="4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4B53"/>
    <a:srgbClr val="F2B800"/>
    <a:srgbClr val="0071BC"/>
    <a:srgbClr val="0C6EA5"/>
    <a:srgbClr val="191E28"/>
    <a:srgbClr val="DF3A42"/>
    <a:srgbClr val="E75B2B"/>
    <a:srgbClr val="F47200"/>
    <a:srgbClr val="E28D17"/>
    <a:srgbClr val="D5A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 showGuides="1">
      <p:cViewPr varScale="1">
        <p:scale>
          <a:sx n="87" d="100"/>
          <a:sy n="87" d="100"/>
        </p:scale>
        <p:origin x="-3114" y="-90"/>
      </p:cViewPr>
      <p:guideLst>
        <p:guide orient="horz" pos="2880"/>
        <p:guide orient="horz" pos="240"/>
        <p:guide orient="horz" pos="3384"/>
        <p:guide orient="horz" pos="888"/>
        <p:guide orient="horz" pos="5499"/>
        <p:guide pos="2136"/>
        <p:guide pos="3589"/>
        <p:guide pos="243"/>
        <p:guide pos="40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965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10A-5BE5-4EE5-83A9-FC7FBAB5AC38}" type="datetimeFigureOut">
              <a:rPr lang="en-US" smtClean="0"/>
              <a:pPr/>
              <a:t>23-Jan-22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D12F-E8AC-48C0-8B1F-BD566648D8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65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7D22-D115-4CF2-BE84-ED8A12B36F7E}" type="datetimeFigureOut">
              <a:rPr lang="en-US" noProof="0" smtClean="0"/>
              <a:pPr/>
              <a:t>23-Jan-22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6092-2EDF-47BF-99B1-B87430F95B70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603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D679390-0A1D-45C6-B0A4-B7C424C4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8085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05771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8" userDrawn="1">
          <p15:clr>
            <a:srgbClr val="FBAE40"/>
          </p15:clr>
        </p15:guide>
        <p15:guide id="2" pos="2184" userDrawn="1">
          <p15:clr>
            <a:srgbClr val="FBAE40"/>
          </p15:clr>
        </p15:guide>
        <p15:guide id="3" pos="164" userDrawn="1">
          <p15:clr>
            <a:srgbClr val="FBAE40"/>
          </p15:clr>
        </p15:guide>
        <p15:guide id="4" pos="4156" userDrawn="1">
          <p15:clr>
            <a:srgbClr val="FBAE40"/>
          </p15:clr>
        </p15:guide>
        <p15:guide id="12" orient="horz" pos="5534" userDrawn="1">
          <p15:clr>
            <a:srgbClr val="FBAE40"/>
          </p15:clr>
        </p15:guide>
        <p15:guide id="13" orient="horz" pos="816" userDrawn="1">
          <p15:clr>
            <a:srgbClr val="FBAE40"/>
          </p15:clr>
        </p15:guide>
        <p15:guide id="14" orient="horz" pos="3833" userDrawn="1">
          <p15:clr>
            <a:srgbClr val="FBAE40"/>
          </p15:clr>
        </p15:guide>
        <p15:guide id="15" pos="15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BE66-B004-4B62-93B5-6C3A07EE5DEC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xmlns="" id="{D906E05F-6501-4FFF-A001-32A7D285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73723" cy="7230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254000"/>
            <a:ext cx="61806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Best gifts for </a:t>
            </a:r>
            <a:r>
              <a:rPr lang="en-US" sz="3200" i="1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Valentine</a:t>
            </a:r>
            <a:endParaRPr lang="ar-IQ" sz="3200" i="1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27333"/>
            <a:ext cx="6858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14, February, Monday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xmlns="" val="291069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 365" hidden="1">
            <a:extLst>
              <a:ext uri="{FF2B5EF4-FFF2-40B4-BE49-F238E27FC236}">
                <a16:creationId xmlns:a16="http://schemas.microsoft.com/office/drawing/2014/main" xmlns="" id="{1D8AB269-EE80-4B4E-822D-B2C4006C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6858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Chocolate box</a:t>
            </a:r>
            <a:endParaRPr lang="ar-IQ" sz="36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41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11" hidden="1">
            <a:extLst>
              <a:ext uri="{FF2B5EF4-FFF2-40B4-BE49-F238E27FC236}">
                <a16:creationId xmlns:a16="http://schemas.microsoft.com/office/drawing/2014/main" xmlns="" id="{40491A6F-07F8-43B1-A872-D3AD4B3E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6858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Archer &amp; Olive</a:t>
            </a:r>
          </a:p>
          <a:p>
            <a:r>
              <a:rPr lang="en-US" sz="36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Valentine’s Box</a:t>
            </a:r>
          </a:p>
          <a:p>
            <a:endParaRPr lang="ar-IQ" sz="36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7732"/>
            <a:ext cx="6858000" cy="78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535333"/>
            <a:ext cx="6858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You can buy this product from:</a:t>
            </a:r>
          </a:p>
          <a:p>
            <a:r>
              <a:rPr lang="en-US" i="1" dirty="0" smtClean="0">
                <a:solidFill>
                  <a:schemeClr val="tx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https://www.archerandolive.com</a:t>
            </a:r>
            <a:endParaRPr lang="ar-IQ" i="1" dirty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72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467"/>
            <a:ext cx="6858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Perfumes:-</a:t>
            </a:r>
          </a:p>
          <a:p>
            <a:endParaRPr lang="en-US" sz="36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Gucci (guilty love), eau de toilette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Tom Ford (grey vitiver) eau de parfum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Creed (Irish tweed) eau de parfum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Prada (l’homme Prada) eau de toilette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Breydo la selection (Valentine) eau de parfum set</a:t>
            </a:r>
          </a:p>
          <a:p>
            <a:endParaRPr lang="en-US" dirty="0" smtClean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ar-IQ" sz="36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143250"/>
            <a:ext cx="6739467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99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15025" cy="8085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Flowers</a:t>
            </a:r>
            <a:endParaRPr lang="ar-IQ" sz="36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500"/>
            <a:ext cx="68580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7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15025" cy="8085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Soft toys</a:t>
            </a:r>
            <a:endParaRPr lang="ar-IQ" sz="36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08564"/>
            <a:ext cx="6858001" cy="83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49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15025" cy="8085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Greeting Cards</a:t>
            </a:r>
            <a:endParaRPr lang="ar-IQ" sz="36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0000"/>
            <a:ext cx="6858000" cy="77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02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15025" cy="8085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Jewelry</a:t>
            </a:r>
            <a:endParaRPr lang="ar-IQ" sz="36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6858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16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237"/>
            <a:ext cx="5915025" cy="8085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Electronic gadgets</a:t>
            </a:r>
            <a:endParaRPr lang="ar-IQ" sz="3600" dirty="0">
              <a:solidFill>
                <a:schemeClr val="bg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7732"/>
            <a:ext cx="6858000" cy="78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170122"/>
      </p:ext>
    </p:extLst>
  </p:cSld>
  <p:clrMapOvr>
    <a:masterClrMapping/>
  </p:clrMapOvr>
</p:sld>
</file>

<file path=ppt/theme/theme1.xml><?xml version="1.0" encoding="utf-8"?>
<a:theme xmlns:a="http://schemas.openxmlformats.org/drawingml/2006/main" name="07_Elements">
  <a:themeElements>
    <a:clrScheme name="Custom 27">
      <a:dk1>
        <a:srgbClr val="007E59"/>
      </a:dk1>
      <a:lt1>
        <a:srgbClr val="FFFFFF"/>
      </a:lt1>
      <a:dk2>
        <a:srgbClr val="000000"/>
      </a:dk2>
      <a:lt2>
        <a:srgbClr val="C1272D"/>
      </a:lt2>
      <a:accent1>
        <a:srgbClr val="F8682C"/>
      </a:accent1>
      <a:accent2>
        <a:srgbClr val="FFC300"/>
      </a:accent2>
      <a:accent3>
        <a:srgbClr val="91C300"/>
      </a:accent3>
      <a:accent4>
        <a:srgbClr val="00B4F1"/>
      </a:accent4>
      <a:accent5>
        <a:srgbClr val="54038F"/>
      </a:accent5>
      <a:accent6>
        <a:srgbClr val="2A37A4"/>
      </a:accent6>
      <a:hlink>
        <a:srgbClr val="29ABE2"/>
      </a:hlink>
      <a:folHlink>
        <a:srgbClr val="29ABE2"/>
      </a:folHlink>
    </a:clrScheme>
    <a:fontScheme name="Custom 1">
      <a:majorFont>
        <a:latin typeface="Century Gothic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89794418_Sequences infographics images_RVA_v3.potx" id="{BCBB9096-7B89-4D60-AE1D-707B1BD5068C}" vid="{12CCA541-99AE-443B-8147-B29EBCC645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77C89D-C7A1-4978-88AA-C2D0B90924B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79C7C56-0DCF-41A6-AF4D-5ED3869AB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0FBB86-E571-4AB4-878E-EC5E0F40F2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Sequences infographics images</Template>
  <TotalTime>0</TotalTime>
  <Words>86</Words>
  <Application>Microsoft Office PowerPoint</Application>
  <PresentationFormat>Bildschirmpräsentation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07_Elements</vt:lpstr>
      <vt:lpstr>Slide 1</vt:lpstr>
      <vt:lpstr>Slide 2</vt:lpstr>
      <vt:lpstr>Slide 3</vt:lpstr>
      <vt:lpstr>Folie 4</vt:lpstr>
      <vt:lpstr>Flowers</vt:lpstr>
      <vt:lpstr>Soft toys</vt:lpstr>
      <vt:lpstr>Greeting Cards</vt:lpstr>
      <vt:lpstr>Jewelry</vt:lpstr>
      <vt:lpstr>Electronic gadgets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2021-11-11T15:17:36Z</dcterms:created>
  <dcterms:modified xsi:type="dcterms:W3CDTF">2022-01-23T17:28:54Z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