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59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042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BC66FE2-F30B-4599-A946-BDBB35B63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DF075A9-3AD9-435C-9042-08086F68E2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4DDD6-2ABF-4057-82E4-D9CB3DFF0087}" type="datetimeFigureOut">
              <a:rPr lang="en-US" smtClean="0"/>
              <a:pPr/>
              <a:t>25-Jul-21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BFBC2F0-48EC-4122-AEF0-082B19F6A3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EE01674-603B-49A1-8B09-909CFA4796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3193A-C8D1-4016-841E-FCBF9B7DCB6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98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766157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60243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+mn-lt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+mn-lt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+mn-lt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noProof="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noProof="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noProof="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noProof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noProof="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‹Nr.›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noProof="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‹Nr.›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noProof="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‹Nr.›</a:t>
            </a:fld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lang="en-US" noProof="0"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lang="en-US" noProof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+mn-lt"/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59554"/>
            <a:ext cx="77724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Dragon Blood tree, also known as Dracaena Cinnabari, is the Socotra dragon tree. Socotra is a part of Yemen, located in the Arabian sea.</a:t>
            </a:r>
          </a:p>
          <a:p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The tree is called ‘</a:t>
            </a:r>
            <a:r>
              <a:rPr lang="en-US" sz="2200" i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dragon blood tree’ </a:t>
            </a:r>
            <a:r>
              <a:rPr lang="en-US" sz="2200" i="1" dirty="0">
                <a:solidFill>
                  <a:srgbClr val="0070C0"/>
                </a:solidFill>
                <a:latin typeface="Lucida Calligraphy" panose="03010101010101010101" pitchFamily="66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is because the tree produces a Red sap, very alike to blood, which is used for medicines and dye. </a:t>
            </a:r>
          </a:p>
          <a:p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Dragon Blood tree is shaped like an umbrella.</a:t>
            </a:r>
          </a:p>
          <a:p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It’s fruits are small fleshy berries containing 1 and 4 seeds. </a:t>
            </a:r>
          </a:p>
          <a:p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As they develop they turn from green to black, and then become orange when ripe.</a:t>
            </a:r>
          </a:p>
          <a:p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The dragon blood tree usually produces it’s flowers around March, though flowering does vary with location. </a:t>
            </a:r>
          </a:p>
          <a:p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The first description of Dracaena Cinnabari was made during a survey Socotra led by Lieutenant Wellsted</a:t>
            </a:r>
            <a:r>
              <a:rPr lang="en-US" sz="2200" dirty="0">
                <a:solidFill>
                  <a:srgbClr val="0070C0"/>
                </a:solidFill>
                <a:latin typeface="Lucida Calligraphy" panose="03010101010101010101" pitchFamily="66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of the East India Company in 1835. It was first named  Pterocarpus Draco, but in 1880 the Scottish botanist Isaac Bayley Balfour made a formal description of it and renamed it as Dracaena Cinnabari. </a:t>
            </a:r>
          </a:p>
          <a:p>
            <a:r>
              <a:rPr lang="en-US" sz="22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Between 60 and 100 Dracaena species, D. Cinnabari is one of only six species that grow as a tree.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7951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Dragon Blood Tree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772400" cy="511830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2369976" y="3116425"/>
            <a:ext cx="783771" cy="7837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5110" y="3508310"/>
            <a:ext cx="23886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Dragon Blood Tree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118309"/>
            <a:ext cx="7772400" cy="4940091"/>
          </a:xfrm>
          <a:prstGeom prst="rect">
            <a:avLst/>
          </a:prstGeom>
        </p:spPr>
      </p:pic>
      <p:sp>
        <p:nvSpPr>
          <p:cNvPr id="10" name="Donut 9"/>
          <p:cNvSpPr/>
          <p:nvPr/>
        </p:nvSpPr>
        <p:spPr>
          <a:xfrm>
            <a:off x="4254759" y="6643395"/>
            <a:ext cx="2258008" cy="951723"/>
          </a:xfrm>
          <a:prstGeom prst="donut">
            <a:avLst>
              <a:gd name="adj" fmla="val 2662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22014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6411071_How to ace an online interview_CLR_v3" id="{06646E86-8B89-4A47-9535-1E917BB86B2B}" vid="{F0A3BD76-6EC0-4D0E-9DF9-77CDF7F2463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093C7A7-7120-4FA1-9993-8D102A7754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58DC82-38AE-4981-9C3F-823651444E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BD9892-0C8F-480F-AB36-B11C035400C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How to ace an online interview</Template>
  <TotalTime>0</TotalTime>
  <Words>197</Words>
  <Application>Microsoft Office PowerPoint</Application>
  <PresentationFormat>Benutzerdefiniert</PresentationFormat>
  <Paragraphs>10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Simple Light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2021-07-24T14:09:02Z</dcterms:created>
  <dcterms:modified xsi:type="dcterms:W3CDTF">2021-07-25T05:14:51Z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