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3"/>
  </p:notesMasterIdLst>
  <p:handoutMasterIdLst>
    <p:handoutMasterId r:id="rId14"/>
  </p:handoutMasterIdLst>
  <p:sldIdLst>
    <p:sldId id="256" r:id="rId5"/>
    <p:sldId id="257" r:id="rId6"/>
    <p:sldId id="258" r:id="rId7"/>
    <p:sldId id="259" r:id="rId8"/>
    <p:sldId id="260" r:id="rId9"/>
    <p:sldId id="261" r:id="rId10"/>
    <p:sldId id="262" r:id="rId11"/>
    <p:sldId id="263" r:id="rId1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2160" userDrawn="1">
          <p15:clr>
            <a:srgbClr val="A4A3A4"/>
          </p15:clr>
        </p15:guide>
        <p15:guide id="3" orient="horz" pos="2880" userDrawn="1">
          <p15:clr>
            <a:srgbClr val="A4A3A4"/>
          </p15:clr>
        </p15:guide>
        <p15:guide id="4" pos="3589" userDrawn="1">
          <p15:clr>
            <a:srgbClr val="A4A3A4"/>
          </p15:clr>
        </p15:guide>
        <p15:guide id="5" orient="horz" pos="226" userDrawn="1">
          <p15:clr>
            <a:srgbClr val="A4A3A4"/>
          </p15:clr>
        </p15:guide>
        <p15:guide id="6" orient="horz" pos="2628">
          <p15:clr>
            <a:srgbClr val="A4A3A4"/>
          </p15:clr>
        </p15:guide>
        <p15:guide id="7" orient="horz" pos="264" userDrawn="1">
          <p15:clr>
            <a:srgbClr val="A4A3A4"/>
          </p15:clr>
        </p15:guide>
        <p15:guide id="8" orient="horz" pos="5499">
          <p15:clr>
            <a:srgbClr val="A4A3A4"/>
          </p15:clr>
        </p15:guide>
        <p15:guide id="9" pos="243">
          <p15:clr>
            <a:srgbClr val="A4A3A4"/>
          </p15:clr>
        </p15:guide>
        <p15:guide id="10" pos="3168"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5A300"/>
    <a:srgbClr val="474B53"/>
    <a:srgbClr val="F2B800"/>
    <a:srgbClr val="0071BC"/>
    <a:srgbClr val="0C6EA5"/>
    <a:srgbClr val="191E28"/>
    <a:srgbClr val="DF3A42"/>
    <a:srgbClr val="E75B2B"/>
    <a:srgbClr val="F47200"/>
    <a:srgbClr val="E28D1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41" autoAdjust="0"/>
    <p:restoredTop sz="94660"/>
  </p:normalViewPr>
  <p:slideViewPr>
    <p:cSldViewPr snapToGrid="0" showGuides="1">
      <p:cViewPr varScale="1">
        <p:scale>
          <a:sx n="43" d="100"/>
          <a:sy n="43" d="100"/>
        </p:scale>
        <p:origin x="-1788" y="-96"/>
      </p:cViewPr>
      <p:guideLst>
        <p:guide orient="horz" pos="2880"/>
        <p:guide orient="horz" pos="226"/>
        <p:guide orient="horz" pos="2628"/>
        <p:guide orient="horz" pos="264"/>
        <p:guide orient="horz" pos="5499"/>
        <p:guide pos="2160"/>
        <p:guide pos="3589"/>
        <p:guide pos="243"/>
        <p:guide pos="3168"/>
      </p:guideLst>
    </p:cSldViewPr>
  </p:slideViewPr>
  <p:notesTextViewPr>
    <p:cViewPr>
      <p:scale>
        <a:sx n="3" d="2"/>
        <a:sy n="3" d="2"/>
      </p:scale>
      <p:origin x="0" y="0"/>
    </p:cViewPr>
  </p:notesTextViewPr>
  <p:notesViewPr>
    <p:cSldViewPr snapToGrid="0" showGuides="1">
      <p:cViewPr varScale="1">
        <p:scale>
          <a:sx n="58" d="100"/>
          <a:sy n="58" d="100"/>
        </p:scale>
        <p:origin x="2965" y="4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87E1F32-670E-42A1-BB79-BE7CF13D3D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37952D9F-355D-4E4D-9520-4A19B29476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23F10A-5BE5-4EE5-83A9-FC7FBAB5AC38}" type="datetimeFigureOut">
              <a:rPr lang="en-US" smtClean="0"/>
              <a:pPr/>
              <a:t>02-Aug-21</a:t>
            </a:fld>
            <a:endParaRPr lang="en-US" dirty="0"/>
          </a:p>
        </p:txBody>
      </p:sp>
      <p:sp>
        <p:nvSpPr>
          <p:cNvPr id="4" name="Footer Placeholder 3">
            <a:extLst>
              <a:ext uri="{FF2B5EF4-FFF2-40B4-BE49-F238E27FC236}">
                <a16:creationId xmlns:a16="http://schemas.microsoft.com/office/drawing/2014/main" xmlns="" id="{9C1D824E-CABD-4018-B1C4-F54DF49C3C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568D1F29-09CA-482E-8686-EEE88BB73D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9D12F-E8AC-48C0-8B1F-BD566648D8E6}" type="slidenum">
              <a:rPr lang="en-US" smtClean="0"/>
              <a:pPr/>
              <a:t>‹Nr.›</a:t>
            </a:fld>
            <a:endParaRPr lang="en-US" dirty="0"/>
          </a:p>
        </p:txBody>
      </p:sp>
    </p:spTree>
    <p:extLst>
      <p:ext uri="{BB962C8B-B14F-4D97-AF65-F5344CB8AC3E}">
        <p14:creationId xmlns:p14="http://schemas.microsoft.com/office/powerpoint/2010/main" xmlns="" val="2794654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727D22-D115-4CF2-BE84-ED8A12B36F7E}" type="datetimeFigureOut">
              <a:rPr lang="en-US" noProof="0" smtClean="0"/>
              <a:pPr/>
              <a:t>02-Aug-21</a:t>
            </a:fld>
            <a:endParaRPr lang="en-US" noProof="0"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36092-2EDF-47BF-99B1-B87430F95B70}" type="slidenum">
              <a:rPr lang="en-US" noProof="0" smtClean="0"/>
              <a:pPr/>
              <a:t>‹Nr.›</a:t>
            </a:fld>
            <a:endParaRPr lang="en-US" noProof="0" dirty="0"/>
          </a:p>
        </p:txBody>
      </p:sp>
    </p:spTree>
    <p:extLst>
      <p:ext uri="{BB962C8B-B14F-4D97-AF65-F5344CB8AC3E}">
        <p14:creationId xmlns:p14="http://schemas.microsoft.com/office/powerpoint/2010/main" xmlns="" val="3603056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136092-2EDF-47BF-99B1-B87430F95B70}" type="slidenum">
              <a:rPr lang="en-US" noProof="0" smtClean="0"/>
              <a:pPr/>
              <a:t>1</a:t>
            </a:fld>
            <a:endParaRPr lang="en-US" noProof="0" dirty="0"/>
          </a:p>
        </p:txBody>
      </p:sp>
    </p:spTree>
    <p:extLst>
      <p:ext uri="{BB962C8B-B14F-4D97-AF65-F5344CB8AC3E}">
        <p14:creationId xmlns:p14="http://schemas.microsoft.com/office/powerpoint/2010/main" xmlns="" val="3339793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248" name="Title 247"/>
          <p:cNvSpPr>
            <a:spLocks noGrp="1"/>
          </p:cNvSpPr>
          <p:nvPr userDrawn="1">
            <p:ph type="title" hasCustomPrompt="1"/>
          </p:nvPr>
        </p:nvSpPr>
        <p:spPr>
          <a:xfrm>
            <a:off x="3651905" y="408907"/>
            <a:ext cx="2822238" cy="713372"/>
          </a:xfrm>
        </p:spPr>
        <p:txBody>
          <a:bodyPr lIns="0" tIns="0" rIns="0" bIns="0">
            <a:normAutofit/>
          </a:bodyPr>
          <a:lstStyle>
            <a:lvl1pPr algn="r">
              <a:defRPr sz="3000" b="1">
                <a:solidFill>
                  <a:schemeClr val="tx1"/>
                </a:solidFill>
              </a:defRPr>
            </a:lvl1pPr>
          </a:lstStyle>
          <a:p>
            <a:r>
              <a:rPr lang="en-US" dirty="0"/>
              <a:t>INFOGRAPHIC</a:t>
            </a:r>
            <a:br>
              <a:rPr lang="en-US" dirty="0"/>
            </a:br>
            <a:r>
              <a:rPr lang="en-US" dirty="0"/>
              <a:t>ELEMENTS:</a:t>
            </a:r>
          </a:p>
        </p:txBody>
      </p:sp>
      <p:sp>
        <p:nvSpPr>
          <p:cNvPr id="254" name="Text Placeholder 253"/>
          <p:cNvSpPr>
            <a:spLocks noGrp="1"/>
          </p:cNvSpPr>
          <p:nvPr userDrawn="1">
            <p:ph type="body" sz="quarter" idx="10" hasCustomPrompt="1"/>
          </p:nvPr>
        </p:nvSpPr>
        <p:spPr>
          <a:xfrm>
            <a:off x="5202198" y="1142552"/>
            <a:ext cx="1260475" cy="329061"/>
          </a:xfrm>
        </p:spPr>
        <p:txBody>
          <a:bodyPr lIns="0" tIns="0" rIns="0" bIns="0">
            <a:noAutofit/>
          </a:bodyPr>
          <a:lstStyle>
            <a:lvl1pPr marL="0" indent="0" algn="r">
              <a:buNone/>
              <a:defRPr sz="2200" i="1">
                <a:solidFill>
                  <a:schemeClr val="bg2"/>
                </a:solidFill>
              </a:defRPr>
            </a:lvl1pPr>
            <a:lvl2pPr marL="342900" indent="0" algn="r">
              <a:buNone/>
              <a:defRPr sz="2200">
                <a:solidFill>
                  <a:schemeClr val="bg2"/>
                </a:solidFill>
              </a:defRPr>
            </a:lvl2pPr>
            <a:lvl3pPr marL="685800" indent="0" algn="r">
              <a:buNone/>
              <a:defRPr sz="2200">
                <a:solidFill>
                  <a:schemeClr val="bg2"/>
                </a:solidFill>
              </a:defRPr>
            </a:lvl3pPr>
            <a:lvl4pPr marL="1028700" indent="0" algn="r">
              <a:buNone/>
              <a:defRPr sz="2200">
                <a:solidFill>
                  <a:schemeClr val="bg2"/>
                </a:solidFill>
              </a:defRPr>
            </a:lvl4pPr>
            <a:lvl5pPr marL="1371600" indent="0" algn="r">
              <a:buNone/>
              <a:defRPr sz="2200">
                <a:solidFill>
                  <a:schemeClr val="bg2"/>
                </a:solidFill>
              </a:defRPr>
            </a:lvl5pPr>
          </a:lstStyle>
          <a:p>
            <a:pPr lvl="0"/>
            <a:r>
              <a:rPr lang="en-US" dirty="0"/>
              <a:t>Shapes</a:t>
            </a:r>
          </a:p>
        </p:txBody>
      </p:sp>
    </p:spTree>
    <p:extLst>
      <p:ext uri="{BB962C8B-B14F-4D97-AF65-F5344CB8AC3E}">
        <p14:creationId xmlns:p14="http://schemas.microsoft.com/office/powerpoint/2010/main" xmlns="" val="4160577128"/>
      </p:ext>
    </p:extLst>
  </p:cSld>
  <p:clrMapOvr>
    <a:masterClrMapping/>
  </p:clrMapOvr>
  <p:extLst mod="1">
    <p:ext uri="{DCECCB84-F9BA-43D5-87BE-67443E8EF086}">
      <p15:sldGuideLst xmlns:p15="http://schemas.microsoft.com/office/powerpoint/2012/main" xmlns="">
        <p15:guide id="1" orient="horz" pos="158" userDrawn="1">
          <p15:clr>
            <a:srgbClr val="FBAE40"/>
          </p15:clr>
        </p15:guide>
        <p15:guide id="2" pos="2160" userDrawn="1">
          <p15:clr>
            <a:srgbClr val="FBAE40"/>
          </p15:clr>
        </p15:guide>
        <p15:guide id="3" pos="164" userDrawn="1">
          <p15:clr>
            <a:srgbClr val="FBAE40"/>
          </p15:clr>
        </p15:guide>
        <p15:guide id="4" pos="4156" userDrawn="1">
          <p15:clr>
            <a:srgbClr val="FBAE40"/>
          </p15:clr>
        </p15:guide>
        <p15:guide id="12" orient="horz" pos="5534" userDrawn="1">
          <p15:clr>
            <a:srgbClr val="FBAE40"/>
          </p15:clr>
        </p15:guide>
        <p15:guide id="13" orient="horz" pos="816" userDrawn="1">
          <p15:clr>
            <a:srgbClr val="FBAE40"/>
          </p15:clr>
        </p15:guide>
        <p15:guide id="14" orient="horz" pos="3833" userDrawn="1">
          <p15:clr>
            <a:srgbClr val="FBAE40"/>
          </p15:clr>
        </p15:guide>
        <p15:guide id="15" pos="1593"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endParaRPr lang="en-US" noProof="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noProof="0" dirty="0"/>
              <a:t>MM.DD.20XX</a:t>
            </a: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noProof="0" dirty="0"/>
              <a:t>ADD A FOOTER</a:t>
            </a: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075BE66-B004-4B62-93B5-6C3A07EE5DEC}" type="slidenum">
              <a:rPr lang="en-US" noProof="0" smtClean="0"/>
              <a:pPr/>
              <a:t>‹Nr.›</a:t>
            </a:fld>
            <a:endParaRPr lang="en-US" noProof="0" dirty="0"/>
          </a:p>
        </p:txBody>
      </p:sp>
    </p:spTree>
    <p:extLst>
      <p:ext uri="{BB962C8B-B14F-4D97-AF65-F5344CB8AC3E}">
        <p14:creationId xmlns:p14="http://schemas.microsoft.com/office/powerpoint/2010/main" xmlns="" val="212744287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6858000" cy="9144000"/>
          </a:xfrm>
          <a:prstGeom prst="rect">
            <a:avLst/>
          </a:prstGeom>
        </p:spPr>
      </p:pic>
      <p:sp>
        <p:nvSpPr>
          <p:cNvPr id="3" name="TextBox 2"/>
          <p:cNvSpPr txBox="1"/>
          <p:nvPr/>
        </p:nvSpPr>
        <p:spPr>
          <a:xfrm>
            <a:off x="3420533" y="169333"/>
            <a:ext cx="3166534" cy="404726"/>
          </a:xfrm>
          <a:prstGeom prst="rect">
            <a:avLst/>
          </a:prstGeom>
          <a:noFill/>
        </p:spPr>
        <p:txBody>
          <a:bodyPr wrap="square" rtlCol="0">
            <a:spAutoFit/>
          </a:bodyPr>
          <a:lstStyle/>
          <a:p>
            <a:r>
              <a:rPr lang="en-US" sz="2030" dirty="0" smtClean="0"/>
              <a:t>Unbelievable Short Stories</a:t>
            </a:r>
            <a:r>
              <a:rPr lang="en-US" dirty="0" smtClean="0"/>
              <a:t>:</a:t>
            </a:r>
            <a:endParaRPr lang="en-US" dirty="0"/>
          </a:p>
        </p:txBody>
      </p:sp>
      <p:sp>
        <p:nvSpPr>
          <p:cNvPr id="4" name="TextBox 3"/>
          <p:cNvSpPr txBox="1"/>
          <p:nvPr/>
        </p:nvSpPr>
        <p:spPr>
          <a:xfrm>
            <a:off x="3691467" y="0"/>
            <a:ext cx="3572933" cy="1692771"/>
          </a:xfrm>
          <a:prstGeom prst="rect">
            <a:avLst/>
          </a:prstGeom>
          <a:noFill/>
        </p:spPr>
        <p:txBody>
          <a:bodyPr wrap="square" rtlCol="0">
            <a:spAutoFit/>
          </a:bodyPr>
          <a:lstStyle/>
          <a:p>
            <a:r>
              <a:rPr lang="en-US" sz="4000" dirty="0" smtClean="0">
                <a:solidFill>
                  <a:schemeClr val="bg2"/>
                </a:solidFill>
              </a:rPr>
              <a:t>Unbelievable Short Stories:</a:t>
            </a:r>
          </a:p>
          <a:p>
            <a:r>
              <a:rPr lang="en-US" sz="2400" dirty="0" smtClean="0">
                <a:solidFill>
                  <a:schemeClr val="bg2"/>
                </a:solidFill>
              </a:rPr>
              <a:t>‘Yes, Sir.’</a:t>
            </a:r>
            <a:endParaRPr lang="en-US" sz="2400" dirty="0">
              <a:solidFill>
                <a:schemeClr val="bg2"/>
              </a:solidFill>
            </a:endParaRPr>
          </a:p>
        </p:txBody>
      </p:sp>
      <p:sp>
        <p:nvSpPr>
          <p:cNvPr id="5" name="Explosion 1 4"/>
          <p:cNvSpPr/>
          <p:nvPr/>
        </p:nvSpPr>
        <p:spPr>
          <a:xfrm rot="2906953">
            <a:off x="491066" y="287866"/>
            <a:ext cx="1964267" cy="2387600"/>
          </a:xfrm>
          <a:prstGeom prst="irregularSeal1">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accent1"/>
                </a:solidFill>
              </a:rPr>
              <a:t>Rawan Al </a:t>
            </a:r>
            <a:r>
              <a:rPr lang="en-US" dirty="0" err="1" smtClean="0">
                <a:solidFill>
                  <a:schemeClr val="accent1"/>
                </a:solidFill>
              </a:rPr>
              <a:t>fartusi</a:t>
            </a:r>
            <a:endParaRPr lang="en-US" dirty="0">
              <a:solidFill>
                <a:schemeClr val="accent1"/>
              </a:solidFill>
            </a:endParaRPr>
          </a:p>
        </p:txBody>
      </p:sp>
    </p:spTree>
    <p:extLst>
      <p:ext uri="{BB962C8B-B14F-4D97-AF65-F5344CB8AC3E}">
        <p14:creationId xmlns:p14="http://schemas.microsoft.com/office/powerpoint/2010/main" xmlns="" val="1400457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Title 287" hidden="1">
            <a:extLst>
              <a:ext uri="{FF2B5EF4-FFF2-40B4-BE49-F238E27FC236}">
                <a16:creationId xmlns:a16="http://schemas.microsoft.com/office/drawing/2014/main" xmlns="" id="{8FBED74C-B599-4B68-959D-35885F72EC07}"/>
              </a:ext>
            </a:extLst>
          </p:cNvPr>
          <p:cNvSpPr>
            <a:spLocks noGrp="1"/>
          </p:cNvSpPr>
          <p:nvPr>
            <p:ph type="title"/>
          </p:nvPr>
        </p:nvSpPr>
        <p:spPr/>
        <p:txBody>
          <a:bodyPr/>
          <a:lstStyle/>
          <a:p>
            <a:r>
              <a:rPr lang="en-US" dirty="0"/>
              <a:t>Slide 2</a:t>
            </a:r>
          </a:p>
        </p:txBody>
      </p:sp>
      <p:sp>
        <p:nvSpPr>
          <p:cNvPr id="289" name="Text Placeholder 288" hidden="1">
            <a:extLst>
              <a:ext uri="{FF2B5EF4-FFF2-40B4-BE49-F238E27FC236}">
                <a16:creationId xmlns:a16="http://schemas.microsoft.com/office/drawing/2014/main" xmlns="" id="{D5DC8626-B20D-4934-98CF-F6909E71AE56}"/>
              </a:ext>
            </a:extLst>
          </p:cNvPr>
          <p:cNvSpPr>
            <a:spLocks noGrp="1"/>
          </p:cNvSpPr>
          <p:nvPr>
            <p:ph type="body" sz="quarter" idx="10"/>
          </p:nvPr>
        </p:nvSpPr>
        <p:spPr/>
        <p:txBody>
          <a:bodyPr/>
          <a:lstStyle/>
          <a:p>
            <a:endParaRPr lang="en-US" dirty="0"/>
          </a:p>
        </p:txBody>
      </p:sp>
      <p:sp>
        <p:nvSpPr>
          <p:cNvPr id="274" name="TextBox 273"/>
          <p:cNvSpPr txBox="1"/>
          <p:nvPr/>
        </p:nvSpPr>
        <p:spPr>
          <a:xfrm>
            <a:off x="0" y="0"/>
            <a:ext cx="6858000" cy="8839343"/>
          </a:xfrm>
          <a:prstGeom prst="rect">
            <a:avLst/>
          </a:prstGeom>
          <a:noFill/>
        </p:spPr>
        <p:txBody>
          <a:bodyPr wrap="square" rtlCol="0">
            <a:spAutoFit/>
          </a:bodyPr>
          <a:lstStyle/>
          <a:p>
            <a:r>
              <a:rPr lang="en-US" sz="2030" dirty="0" smtClean="0">
                <a:solidFill>
                  <a:schemeClr val="tx2"/>
                </a:solidFill>
                <a:latin typeface="Comic Sans MS" panose="030F0702030302020204" pitchFamily="66" charset="0"/>
              </a:rPr>
              <a:t>“Amanda, please bring me the milk.”</a:t>
            </a:r>
          </a:p>
          <a:p>
            <a:r>
              <a:rPr lang="en-US" sz="2030" dirty="0" smtClean="0">
                <a:solidFill>
                  <a:schemeClr val="tx2"/>
                </a:solidFill>
                <a:latin typeface="Comic Sans MS" panose="030F0702030302020204" pitchFamily="66" charset="0"/>
              </a:rPr>
              <a:t>“Yes, Sir.”</a:t>
            </a:r>
          </a:p>
          <a:p>
            <a:r>
              <a:rPr lang="en-US" sz="2030" dirty="0" smtClean="0">
                <a:solidFill>
                  <a:schemeClr val="tx2"/>
                </a:solidFill>
                <a:latin typeface="Comic Sans MS" panose="030F0702030302020204" pitchFamily="66" charset="0"/>
              </a:rPr>
              <a:t>“Bring me the Nescafe box.”</a:t>
            </a:r>
          </a:p>
          <a:p>
            <a:r>
              <a:rPr lang="en-US" sz="2030" dirty="0" smtClean="0">
                <a:solidFill>
                  <a:schemeClr val="tx2"/>
                </a:solidFill>
                <a:latin typeface="Comic Sans MS" panose="030F0702030302020204" pitchFamily="66" charset="0"/>
              </a:rPr>
              <a:t>“Yes, Sir.”</a:t>
            </a:r>
          </a:p>
          <a:p>
            <a:r>
              <a:rPr lang="en-US" sz="2030" dirty="0" smtClean="0">
                <a:solidFill>
                  <a:schemeClr val="tx2"/>
                </a:solidFill>
                <a:latin typeface="Comic Sans MS" panose="030F0702030302020204" pitchFamily="66" charset="0"/>
              </a:rPr>
              <a:t>“Bring me that Choco Cupcake.”</a:t>
            </a:r>
          </a:p>
          <a:p>
            <a:r>
              <a:rPr lang="en-US" sz="2030" dirty="0" smtClean="0">
                <a:solidFill>
                  <a:schemeClr val="tx2"/>
                </a:solidFill>
                <a:latin typeface="Comic Sans MS" panose="030F0702030302020204" pitchFamily="66" charset="0"/>
              </a:rPr>
              <a:t>“Yes, Sir.”</a:t>
            </a:r>
          </a:p>
          <a:p>
            <a:r>
              <a:rPr lang="en-US" sz="2030" dirty="0" smtClean="0">
                <a:solidFill>
                  <a:schemeClr val="tx2"/>
                </a:solidFill>
                <a:latin typeface="Comic Sans MS" panose="030F0702030302020204" pitchFamily="66" charset="0"/>
              </a:rPr>
              <a:t>Amanda, a nice girl, who spend most of her life working. She was working when she was three, selling chocolate bars to get money for her parents, cleaning front yards, and doing chores.</a:t>
            </a:r>
          </a:p>
          <a:p>
            <a:r>
              <a:rPr lang="en-US" sz="2030" dirty="0" smtClean="0">
                <a:solidFill>
                  <a:schemeClr val="tx2"/>
                </a:solidFill>
                <a:latin typeface="Comic Sans MS" panose="030F0702030302020204" pitchFamily="66" charset="0"/>
              </a:rPr>
              <a:t>She lived like that all her life, working, getting money, and giving the money to her parent.</a:t>
            </a:r>
          </a:p>
          <a:p>
            <a:r>
              <a:rPr lang="en-US" sz="2030" dirty="0" smtClean="0">
                <a:solidFill>
                  <a:schemeClr val="tx2"/>
                </a:solidFill>
                <a:latin typeface="Comic Sans MS" panose="030F0702030302020204" pitchFamily="66" charset="0"/>
              </a:rPr>
              <a:t>When she grew up, she traveled from India to London, where she worked as a maid. The money she gets is always mailed for her parents.</a:t>
            </a:r>
          </a:p>
          <a:p>
            <a:r>
              <a:rPr lang="en-US" sz="2030" dirty="0" smtClean="0">
                <a:solidFill>
                  <a:schemeClr val="tx2"/>
                </a:solidFill>
                <a:latin typeface="Comic Sans MS" panose="030F0702030302020204" pitchFamily="66" charset="0"/>
              </a:rPr>
              <a:t>She worked in a big house, where an old man in the age of 49 years lived.</a:t>
            </a:r>
          </a:p>
          <a:p>
            <a:r>
              <a:rPr lang="en-US" sz="2030" dirty="0" smtClean="0">
                <a:solidFill>
                  <a:schemeClr val="tx2"/>
                </a:solidFill>
                <a:latin typeface="Comic Sans MS" panose="030F0702030302020204" pitchFamily="66" charset="0"/>
              </a:rPr>
              <a:t>His personality was unknown, he wasn’t nice, but not evil. He behaved to Amanda in a good way, not very much. Amanda slept in the basement, she slept on a mattress with a pillow, she had a small counter near her, where she put her two dresses, and a small notebook.</a:t>
            </a:r>
          </a:p>
          <a:p>
            <a:r>
              <a:rPr lang="en-US" sz="2030" dirty="0" smtClean="0">
                <a:solidFill>
                  <a:schemeClr val="tx2"/>
                </a:solidFill>
                <a:latin typeface="Comic Sans MS" panose="030F0702030302020204" pitchFamily="66" charset="0"/>
              </a:rPr>
              <a:t>The man gave her one meal in a day, who was at night. </a:t>
            </a:r>
          </a:p>
          <a:p>
            <a:r>
              <a:rPr lang="en-US" sz="2030" dirty="0" smtClean="0">
                <a:solidFill>
                  <a:schemeClr val="tx2"/>
                </a:solidFill>
                <a:latin typeface="Comic Sans MS" panose="030F0702030302020204" pitchFamily="66" charset="0"/>
              </a:rPr>
              <a:t>The meal was always a big meal, and she really liked it.</a:t>
            </a:r>
          </a:p>
          <a:p>
            <a:r>
              <a:rPr lang="en-US" sz="2030" dirty="0" smtClean="0">
                <a:solidFill>
                  <a:schemeClr val="tx2"/>
                </a:solidFill>
                <a:latin typeface="Comic Sans MS" panose="030F0702030302020204" pitchFamily="66" charset="0"/>
              </a:rPr>
              <a:t>The man worked as a mechanic. Which was a very hard job for an old man. He went out for work at 7.30 A.M and returned home at 3.30 P.M. </a:t>
            </a:r>
          </a:p>
        </p:txBody>
      </p:sp>
    </p:spTree>
    <p:extLst>
      <p:ext uri="{BB962C8B-B14F-4D97-AF65-F5344CB8AC3E}">
        <p14:creationId xmlns:p14="http://schemas.microsoft.com/office/powerpoint/2010/main" xmlns="" val="1029125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itle 263" hidden="1">
            <a:extLst>
              <a:ext uri="{FF2B5EF4-FFF2-40B4-BE49-F238E27FC236}">
                <a16:creationId xmlns:a16="http://schemas.microsoft.com/office/drawing/2014/main" xmlns="" id="{0B4649DE-B78D-4475-9818-3E9DA8D50EBC}"/>
              </a:ext>
            </a:extLst>
          </p:cNvPr>
          <p:cNvSpPr>
            <a:spLocks noGrp="1"/>
          </p:cNvSpPr>
          <p:nvPr>
            <p:ph type="title"/>
          </p:nvPr>
        </p:nvSpPr>
        <p:spPr/>
        <p:txBody>
          <a:bodyPr/>
          <a:lstStyle/>
          <a:p>
            <a:r>
              <a:rPr lang="en-US" dirty="0"/>
              <a:t>Slide 3</a:t>
            </a:r>
          </a:p>
        </p:txBody>
      </p:sp>
      <p:sp>
        <p:nvSpPr>
          <p:cNvPr id="282" name="Text Placeholder 281" hidden="1">
            <a:extLst>
              <a:ext uri="{FF2B5EF4-FFF2-40B4-BE49-F238E27FC236}">
                <a16:creationId xmlns:a16="http://schemas.microsoft.com/office/drawing/2014/main" xmlns="" id="{1D95525B-F837-4F90-8AE6-F44E5F2B9C2C}"/>
              </a:ext>
            </a:extLst>
          </p:cNvPr>
          <p:cNvSpPr>
            <a:spLocks noGrp="1"/>
          </p:cNvSpPr>
          <p:nvPr>
            <p:ph type="body" sz="quarter" idx="10"/>
          </p:nvPr>
        </p:nvSpPr>
        <p:spPr/>
        <p:txBody>
          <a:bodyPr/>
          <a:lstStyle/>
          <a:p>
            <a:endParaRPr lang="en-US" dirty="0"/>
          </a:p>
        </p:txBody>
      </p:sp>
      <p:sp>
        <p:nvSpPr>
          <p:cNvPr id="221" name="TextBox 220"/>
          <p:cNvSpPr txBox="1"/>
          <p:nvPr/>
        </p:nvSpPr>
        <p:spPr>
          <a:xfrm>
            <a:off x="0" y="0"/>
            <a:ext cx="6858000" cy="8526950"/>
          </a:xfrm>
          <a:prstGeom prst="rect">
            <a:avLst/>
          </a:prstGeom>
          <a:noFill/>
        </p:spPr>
        <p:txBody>
          <a:bodyPr wrap="square" rtlCol="0">
            <a:spAutoFit/>
          </a:bodyPr>
          <a:lstStyle/>
          <a:p>
            <a:r>
              <a:rPr lang="en-US" sz="2030" dirty="0" smtClean="0">
                <a:solidFill>
                  <a:schemeClr val="tx2">
                    <a:lumMod val="85000"/>
                    <a:lumOff val="15000"/>
                  </a:schemeClr>
                </a:solidFill>
                <a:latin typeface="Comic Sans MS" panose="030F0702030302020204" pitchFamily="66" charset="0"/>
              </a:rPr>
              <a:t>Everyday, it was the same routine.</a:t>
            </a:r>
          </a:p>
          <a:p>
            <a:r>
              <a:rPr lang="en-US" sz="2030" dirty="0" smtClean="0">
                <a:solidFill>
                  <a:schemeClr val="tx2">
                    <a:lumMod val="85000"/>
                    <a:lumOff val="15000"/>
                  </a:schemeClr>
                </a:solidFill>
                <a:latin typeface="Comic Sans MS" panose="030F0702030302020204" pitchFamily="66" charset="0"/>
              </a:rPr>
              <a:t>“Amanda, make me a cheese sandwich.”</a:t>
            </a:r>
          </a:p>
          <a:p>
            <a:r>
              <a:rPr lang="en-US" sz="2030" dirty="0" smtClean="0">
                <a:solidFill>
                  <a:schemeClr val="tx2">
                    <a:lumMod val="85000"/>
                    <a:lumOff val="15000"/>
                  </a:schemeClr>
                </a:solidFill>
                <a:latin typeface="Comic Sans MS" panose="030F0702030302020204" pitchFamily="66" charset="0"/>
              </a:rPr>
              <a:t>“yes, Sir.”</a:t>
            </a:r>
          </a:p>
          <a:p>
            <a:r>
              <a:rPr lang="en-US" sz="2030" dirty="0" smtClean="0">
                <a:solidFill>
                  <a:schemeClr val="tx2">
                    <a:lumMod val="85000"/>
                    <a:lumOff val="15000"/>
                  </a:schemeClr>
                </a:solidFill>
                <a:latin typeface="Comic Sans MS" panose="030F0702030302020204" pitchFamily="66" charset="0"/>
              </a:rPr>
              <a:t>“And make tea.”</a:t>
            </a:r>
          </a:p>
          <a:p>
            <a:r>
              <a:rPr lang="en-US" sz="2030" dirty="0" smtClean="0">
                <a:solidFill>
                  <a:schemeClr val="tx2">
                    <a:lumMod val="85000"/>
                    <a:lumOff val="15000"/>
                  </a:schemeClr>
                </a:solidFill>
                <a:latin typeface="Comic Sans MS" panose="030F0702030302020204" pitchFamily="66" charset="0"/>
              </a:rPr>
              <a:t>“Yes, Sir.” </a:t>
            </a:r>
          </a:p>
          <a:p>
            <a:r>
              <a:rPr lang="en-US" sz="2030" dirty="0" smtClean="0">
                <a:solidFill>
                  <a:schemeClr val="tx2">
                    <a:lumMod val="85000"/>
                    <a:lumOff val="15000"/>
                  </a:schemeClr>
                </a:solidFill>
                <a:latin typeface="Comic Sans MS" panose="030F0702030302020204" pitchFamily="66" charset="0"/>
              </a:rPr>
              <a:t>Amanda brings the food, and puts it on the table.</a:t>
            </a:r>
          </a:p>
          <a:p>
            <a:r>
              <a:rPr lang="en-US" sz="2030" dirty="0" smtClean="0">
                <a:solidFill>
                  <a:schemeClr val="tx2">
                    <a:lumMod val="85000"/>
                    <a:lumOff val="15000"/>
                  </a:schemeClr>
                </a:solidFill>
                <a:latin typeface="Comic Sans MS" panose="030F0702030302020204" pitchFamily="66" charset="0"/>
              </a:rPr>
              <a:t>“Amanda, remove the spoon from the cup of tea. I told you don’t put the spoon, stir the tea and then remove the spoon, is everything clear?”</a:t>
            </a:r>
            <a:br>
              <a:rPr lang="en-US" sz="2030" dirty="0" smtClean="0">
                <a:solidFill>
                  <a:schemeClr val="tx2">
                    <a:lumMod val="85000"/>
                    <a:lumOff val="15000"/>
                  </a:schemeClr>
                </a:solidFill>
                <a:latin typeface="Comic Sans MS" panose="030F0702030302020204" pitchFamily="66" charset="0"/>
              </a:rPr>
            </a:br>
            <a:r>
              <a:rPr lang="en-US" sz="2030" dirty="0" smtClean="0">
                <a:solidFill>
                  <a:schemeClr val="tx2">
                    <a:lumMod val="85000"/>
                    <a:lumOff val="15000"/>
                  </a:schemeClr>
                </a:solidFill>
                <a:latin typeface="Comic Sans MS" panose="030F0702030302020204" pitchFamily="66" charset="0"/>
              </a:rPr>
              <a:t>“Yes, Sir.”</a:t>
            </a:r>
          </a:p>
          <a:p>
            <a:r>
              <a:rPr lang="en-US" sz="2030" dirty="0" smtClean="0">
                <a:solidFill>
                  <a:schemeClr val="tx2">
                    <a:lumMod val="85000"/>
                    <a:lumOff val="15000"/>
                  </a:schemeClr>
                </a:solidFill>
                <a:latin typeface="Comic Sans MS" panose="030F0702030302020204" pitchFamily="66" charset="0"/>
              </a:rPr>
              <a:t>She writes in her notebook:</a:t>
            </a:r>
            <a:endParaRPr lang="en-US" sz="2030" dirty="0" smtClean="0">
              <a:solidFill>
                <a:schemeClr val="tx2">
                  <a:lumMod val="85000"/>
                  <a:lumOff val="15000"/>
                </a:schemeClr>
              </a:solidFill>
              <a:latin typeface="Informal Roman" panose="030604020304060B0204" pitchFamily="66" charset="0"/>
            </a:endParaRPr>
          </a:p>
          <a:p>
            <a:r>
              <a:rPr lang="en-US" sz="2030" dirty="0" smtClean="0">
                <a:solidFill>
                  <a:schemeClr val="tx2">
                    <a:lumMod val="85000"/>
                    <a:lumOff val="15000"/>
                  </a:schemeClr>
                </a:solidFill>
                <a:latin typeface="Lucida Handwriting" panose="03010101010101010101" pitchFamily="66" charset="0"/>
              </a:rPr>
              <a:t>Always remove the spoon out of the tea cup.</a:t>
            </a:r>
          </a:p>
          <a:p>
            <a:r>
              <a:rPr lang="en-US" sz="2030" dirty="0" smtClean="0">
                <a:solidFill>
                  <a:schemeClr val="tx2">
                    <a:lumMod val="85000"/>
                    <a:lumOff val="15000"/>
                  </a:schemeClr>
                </a:solidFill>
                <a:latin typeface="Comic Sans MS" panose="030F0702030302020204" pitchFamily="66" charset="0"/>
              </a:rPr>
              <a:t>The man eats his breakfast.</a:t>
            </a:r>
          </a:p>
          <a:p>
            <a:r>
              <a:rPr lang="en-US" sz="2030" dirty="0" smtClean="0">
                <a:solidFill>
                  <a:schemeClr val="tx2">
                    <a:lumMod val="85000"/>
                    <a:lumOff val="15000"/>
                  </a:schemeClr>
                </a:solidFill>
                <a:latin typeface="Comic Sans MS" panose="030F0702030302020204" pitchFamily="66" charset="0"/>
              </a:rPr>
              <a:t>“Clean the table, and wash the dishes.”</a:t>
            </a:r>
          </a:p>
          <a:p>
            <a:r>
              <a:rPr lang="en-US" sz="2030" dirty="0" smtClean="0">
                <a:solidFill>
                  <a:schemeClr val="tx2">
                    <a:lumMod val="85000"/>
                    <a:lumOff val="15000"/>
                  </a:schemeClr>
                </a:solidFill>
                <a:latin typeface="Comic Sans MS" panose="030F0702030302020204" pitchFamily="66" charset="0"/>
              </a:rPr>
              <a:t>“Yes, Sir.”</a:t>
            </a:r>
          </a:p>
          <a:p>
            <a:r>
              <a:rPr lang="en-US" sz="2030" dirty="0" smtClean="0">
                <a:solidFill>
                  <a:schemeClr val="tx2">
                    <a:lumMod val="85000"/>
                    <a:lumOff val="15000"/>
                  </a:schemeClr>
                </a:solidFill>
                <a:latin typeface="Comic Sans MS" panose="030F0702030302020204" pitchFamily="66" charset="0"/>
              </a:rPr>
              <a:t>The man, before leaving the home, he hands Amanda a list.</a:t>
            </a:r>
          </a:p>
          <a:p>
            <a:r>
              <a:rPr lang="en-US" sz="2030" dirty="0" smtClean="0">
                <a:solidFill>
                  <a:schemeClr val="tx2">
                    <a:lumMod val="85000"/>
                    <a:lumOff val="15000"/>
                  </a:schemeClr>
                </a:solidFill>
                <a:latin typeface="Comic Sans MS" panose="030F0702030302020204" pitchFamily="66" charset="0"/>
              </a:rPr>
              <a:t>“These are your chores, Amanda.”</a:t>
            </a:r>
            <a:br>
              <a:rPr lang="en-US" sz="2030" dirty="0" smtClean="0">
                <a:solidFill>
                  <a:schemeClr val="tx2">
                    <a:lumMod val="85000"/>
                    <a:lumOff val="15000"/>
                  </a:schemeClr>
                </a:solidFill>
                <a:latin typeface="Comic Sans MS" panose="030F0702030302020204" pitchFamily="66" charset="0"/>
              </a:rPr>
            </a:br>
            <a:r>
              <a:rPr lang="en-US" sz="2030" dirty="0" smtClean="0">
                <a:solidFill>
                  <a:schemeClr val="tx2">
                    <a:lumMod val="85000"/>
                    <a:lumOff val="15000"/>
                  </a:schemeClr>
                </a:solidFill>
                <a:latin typeface="Comic Sans MS" panose="030F0702030302020204" pitchFamily="66" charset="0"/>
              </a:rPr>
              <a:t>“Yes, Sir.”</a:t>
            </a:r>
          </a:p>
          <a:p>
            <a:r>
              <a:rPr lang="en-US" sz="2030" dirty="0" smtClean="0">
                <a:solidFill>
                  <a:schemeClr val="tx2">
                    <a:lumMod val="85000"/>
                    <a:lumOff val="15000"/>
                  </a:schemeClr>
                </a:solidFill>
                <a:latin typeface="Comic Sans MS" panose="030F0702030302020204" pitchFamily="66" charset="0"/>
              </a:rPr>
              <a:t>Then, he leaves.</a:t>
            </a:r>
          </a:p>
          <a:p>
            <a:r>
              <a:rPr lang="en-US" sz="2030" dirty="0" smtClean="0">
                <a:solidFill>
                  <a:schemeClr val="tx2">
                    <a:lumMod val="85000"/>
                    <a:lumOff val="15000"/>
                  </a:schemeClr>
                </a:solidFill>
                <a:latin typeface="Comic Sans MS" panose="030F0702030302020204" pitchFamily="66" charset="0"/>
              </a:rPr>
              <a:t>She reads the first three chores:</a:t>
            </a:r>
          </a:p>
          <a:p>
            <a:pPr marL="457200" indent="-457200">
              <a:buAutoNum type="arabicPeriod"/>
            </a:pPr>
            <a:r>
              <a:rPr lang="en-US" sz="2030" dirty="0" smtClean="0">
                <a:solidFill>
                  <a:schemeClr val="tx2">
                    <a:lumMod val="85000"/>
                    <a:lumOff val="15000"/>
                  </a:schemeClr>
                </a:solidFill>
                <a:latin typeface="Tempus Sans ITC" panose="04020404030D07020202" pitchFamily="82" charset="0"/>
              </a:rPr>
              <a:t>Wash the dishes.</a:t>
            </a:r>
          </a:p>
          <a:p>
            <a:pPr marL="457200" indent="-457200">
              <a:buAutoNum type="arabicPeriod"/>
            </a:pPr>
            <a:r>
              <a:rPr lang="en-US" sz="2030" dirty="0" smtClean="0">
                <a:solidFill>
                  <a:schemeClr val="tx2">
                    <a:lumMod val="85000"/>
                    <a:lumOff val="15000"/>
                  </a:schemeClr>
                </a:solidFill>
                <a:latin typeface="Tempus Sans ITC" panose="04020404030D07020202" pitchFamily="82" charset="0"/>
              </a:rPr>
              <a:t>Wash the clothes</a:t>
            </a:r>
          </a:p>
          <a:p>
            <a:pPr marL="457200" indent="-457200">
              <a:buAutoNum type="arabicPeriod"/>
            </a:pPr>
            <a:r>
              <a:rPr lang="en-US" sz="2030" dirty="0" smtClean="0">
                <a:solidFill>
                  <a:schemeClr val="tx2">
                    <a:lumMod val="85000"/>
                    <a:lumOff val="15000"/>
                  </a:schemeClr>
                </a:solidFill>
                <a:latin typeface="Tempus Sans ITC" panose="04020404030D07020202" pitchFamily="82" charset="0"/>
              </a:rPr>
              <a:t>Clean the house</a:t>
            </a:r>
          </a:p>
          <a:p>
            <a:endParaRPr lang="en-US" sz="2030" dirty="0">
              <a:solidFill>
                <a:schemeClr val="tx2">
                  <a:lumMod val="85000"/>
                  <a:lumOff val="15000"/>
                </a:schemeClr>
              </a:solidFill>
              <a:latin typeface="Comic Sans MS" panose="030F0702030302020204" pitchFamily="66" charset="0"/>
            </a:endParaRPr>
          </a:p>
          <a:p>
            <a:r>
              <a:rPr lang="en-US" sz="2030" dirty="0" smtClean="0">
                <a:solidFill>
                  <a:schemeClr val="tx2">
                    <a:lumMod val="85000"/>
                    <a:lumOff val="15000"/>
                  </a:schemeClr>
                </a:solidFill>
                <a:latin typeface="Comic Sans MS" panose="030F0702030302020204" pitchFamily="66" charset="0"/>
              </a:rPr>
              <a:t>She started working.</a:t>
            </a:r>
            <a:endParaRPr lang="en-US" sz="2030" dirty="0">
              <a:solidFill>
                <a:schemeClr val="tx2">
                  <a:lumMod val="85000"/>
                  <a:lumOff val="15000"/>
                </a:schemeClr>
              </a:solidFill>
              <a:latin typeface="Comic Sans MS" panose="030F0702030302020204" pitchFamily="66" charset="0"/>
            </a:endParaRPr>
          </a:p>
          <a:p>
            <a:endParaRPr lang="en-US" sz="2030" dirty="0" smtClean="0">
              <a:solidFill>
                <a:schemeClr val="tx2">
                  <a:lumMod val="85000"/>
                  <a:lumOff val="15000"/>
                </a:schemeClr>
              </a:solidFill>
              <a:latin typeface="Comic Sans MS" panose="030F0702030302020204" pitchFamily="66" charset="0"/>
            </a:endParaRPr>
          </a:p>
        </p:txBody>
      </p:sp>
    </p:spTree>
    <p:extLst>
      <p:ext uri="{BB962C8B-B14F-4D97-AF65-F5344CB8AC3E}">
        <p14:creationId xmlns:p14="http://schemas.microsoft.com/office/powerpoint/2010/main" xmlns="" val="3456297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6858000" cy="6964984"/>
          </a:xfrm>
          <a:prstGeom prst="rect">
            <a:avLst/>
          </a:prstGeom>
          <a:noFill/>
        </p:spPr>
        <p:txBody>
          <a:bodyPr wrap="square" rtlCol="0">
            <a:spAutoFit/>
          </a:bodyPr>
          <a:lstStyle/>
          <a:p>
            <a:r>
              <a:rPr lang="en-US" sz="2030" dirty="0" smtClean="0">
                <a:solidFill>
                  <a:schemeClr val="tx2">
                    <a:lumMod val="85000"/>
                    <a:lumOff val="15000"/>
                  </a:schemeClr>
                </a:solidFill>
                <a:latin typeface="Comic Sans MS" panose="030F0702030302020204" pitchFamily="66" charset="0"/>
              </a:rPr>
              <a:t>When the man returns home at 3.30 P.M, 	he says:</a:t>
            </a:r>
          </a:p>
          <a:p>
            <a:r>
              <a:rPr lang="en-US" sz="2030" dirty="0" smtClean="0">
                <a:solidFill>
                  <a:schemeClr val="tx2">
                    <a:lumMod val="85000"/>
                    <a:lumOff val="15000"/>
                  </a:schemeClr>
                </a:solidFill>
                <a:latin typeface="Comic Sans MS" panose="030F0702030302020204" pitchFamily="66" charset="0"/>
              </a:rPr>
              <a:t>“Make lunch, Amanda.”</a:t>
            </a:r>
          </a:p>
          <a:p>
            <a:r>
              <a:rPr lang="en-US" sz="2030" dirty="0" smtClean="0">
                <a:solidFill>
                  <a:schemeClr val="tx2">
                    <a:lumMod val="85000"/>
                    <a:lumOff val="15000"/>
                  </a:schemeClr>
                </a:solidFill>
                <a:latin typeface="Comic Sans MS" panose="030F0702030302020204" pitchFamily="66" charset="0"/>
              </a:rPr>
              <a:t>“Yes, Sir.”</a:t>
            </a:r>
            <a:br>
              <a:rPr lang="en-US" sz="2030" dirty="0" smtClean="0">
                <a:solidFill>
                  <a:schemeClr val="tx2">
                    <a:lumMod val="85000"/>
                    <a:lumOff val="15000"/>
                  </a:schemeClr>
                </a:solidFill>
                <a:latin typeface="Comic Sans MS" panose="030F0702030302020204" pitchFamily="66" charset="0"/>
              </a:rPr>
            </a:br>
            <a:r>
              <a:rPr lang="en-US" sz="2030" dirty="0" smtClean="0">
                <a:solidFill>
                  <a:schemeClr val="tx2">
                    <a:lumMod val="85000"/>
                    <a:lumOff val="15000"/>
                  </a:schemeClr>
                </a:solidFill>
                <a:latin typeface="Comic Sans MS" panose="030F0702030302020204" pitchFamily="66" charset="0"/>
              </a:rPr>
              <a:t>“And prepare the shower room for me.”</a:t>
            </a:r>
          </a:p>
          <a:p>
            <a:r>
              <a:rPr lang="en-US" sz="2030" dirty="0" smtClean="0">
                <a:solidFill>
                  <a:schemeClr val="tx2">
                    <a:lumMod val="85000"/>
                    <a:lumOff val="15000"/>
                  </a:schemeClr>
                </a:solidFill>
                <a:latin typeface="Comic Sans MS" panose="030F0702030302020204" pitchFamily="66" charset="0"/>
              </a:rPr>
              <a:t>“Yes, Sir.”</a:t>
            </a:r>
          </a:p>
          <a:p>
            <a:r>
              <a:rPr lang="en-US" sz="2030" dirty="0" smtClean="0">
                <a:solidFill>
                  <a:schemeClr val="tx2">
                    <a:lumMod val="85000"/>
                    <a:lumOff val="15000"/>
                  </a:schemeClr>
                </a:solidFill>
                <a:latin typeface="Comic Sans MS" panose="030F0702030302020204" pitchFamily="66" charset="0"/>
              </a:rPr>
              <a:t>She writes in her notebook:</a:t>
            </a:r>
          </a:p>
          <a:p>
            <a:pPr marL="457200" indent="-457200">
              <a:buAutoNum type="arabicPeriod"/>
            </a:pPr>
            <a:r>
              <a:rPr lang="en-US" sz="2030" dirty="0" smtClean="0">
                <a:solidFill>
                  <a:schemeClr val="tx2">
                    <a:lumMod val="85000"/>
                    <a:lumOff val="15000"/>
                  </a:schemeClr>
                </a:solidFill>
                <a:latin typeface="Lucida Handwriting" panose="03010101010101010101" pitchFamily="66" charset="0"/>
              </a:rPr>
              <a:t>Make Lunch.</a:t>
            </a:r>
          </a:p>
          <a:p>
            <a:pPr marL="457200" indent="-457200">
              <a:buAutoNum type="arabicPeriod"/>
            </a:pPr>
            <a:r>
              <a:rPr lang="en-US" sz="2030" dirty="0" smtClean="0">
                <a:solidFill>
                  <a:schemeClr val="tx2">
                    <a:lumMod val="85000"/>
                    <a:lumOff val="15000"/>
                  </a:schemeClr>
                </a:solidFill>
                <a:latin typeface="Lucida Handwriting" panose="03010101010101010101" pitchFamily="66" charset="0"/>
              </a:rPr>
              <a:t>Prepare the shower room.</a:t>
            </a:r>
          </a:p>
          <a:p>
            <a:r>
              <a:rPr lang="en-US" sz="2030" dirty="0" smtClean="0">
                <a:solidFill>
                  <a:schemeClr val="tx2">
                    <a:lumMod val="85000"/>
                    <a:lumOff val="15000"/>
                  </a:schemeClr>
                </a:solidFill>
                <a:latin typeface="Comic Sans MS" panose="030F0702030302020204" pitchFamily="66" charset="0"/>
              </a:rPr>
              <a:t>She goes, and after 20 minutes, she puts the lunch on the table, and then go prepare the shower room.</a:t>
            </a:r>
          </a:p>
          <a:p>
            <a:r>
              <a:rPr lang="en-US" sz="2030" dirty="0" smtClean="0">
                <a:solidFill>
                  <a:schemeClr val="tx2">
                    <a:lumMod val="85000"/>
                    <a:lumOff val="15000"/>
                  </a:schemeClr>
                </a:solidFill>
                <a:latin typeface="Comic Sans MS" panose="030F0702030302020204" pitchFamily="66" charset="0"/>
              </a:rPr>
              <a:t>The man goes to get a shower, then change his clothes, then go to the kitchen, and eats.</a:t>
            </a:r>
          </a:p>
          <a:p>
            <a:r>
              <a:rPr lang="en-US" sz="2030" dirty="0" smtClean="0">
                <a:solidFill>
                  <a:schemeClr val="tx2">
                    <a:lumMod val="85000"/>
                    <a:lumOff val="15000"/>
                  </a:schemeClr>
                </a:solidFill>
                <a:latin typeface="Comic Sans MS" panose="030F0702030302020204" pitchFamily="66" charset="0"/>
              </a:rPr>
              <a:t>“Thanks, Amanda, now clean the table, then turn on the TV, tune it on channel 4.”</a:t>
            </a:r>
          </a:p>
          <a:p>
            <a:r>
              <a:rPr lang="en-US" sz="2030" dirty="0" smtClean="0">
                <a:solidFill>
                  <a:schemeClr val="tx2">
                    <a:lumMod val="85000"/>
                    <a:lumOff val="15000"/>
                  </a:schemeClr>
                </a:solidFill>
                <a:latin typeface="Comic Sans MS" panose="030F0702030302020204" pitchFamily="66" charset="0"/>
              </a:rPr>
              <a:t>“Yes, Sir.”</a:t>
            </a:r>
          </a:p>
          <a:p>
            <a:r>
              <a:rPr lang="en-US" sz="2030" dirty="0" smtClean="0">
                <a:solidFill>
                  <a:schemeClr val="tx2">
                    <a:lumMod val="85000"/>
                    <a:lumOff val="15000"/>
                  </a:schemeClr>
                </a:solidFill>
                <a:latin typeface="Comic Sans MS" panose="030F0702030302020204" pitchFamily="66" charset="0"/>
              </a:rPr>
              <a:t>She cleans the table, then go to the sitting room and turn on the TV.</a:t>
            </a:r>
          </a:p>
          <a:p>
            <a:r>
              <a:rPr lang="en-US" sz="2030" dirty="0" smtClean="0">
                <a:solidFill>
                  <a:schemeClr val="tx2">
                    <a:lumMod val="85000"/>
                    <a:lumOff val="15000"/>
                  </a:schemeClr>
                </a:solidFill>
                <a:latin typeface="Comic Sans MS" panose="030F0702030302020204" pitchFamily="66" charset="0"/>
              </a:rPr>
              <a:t>“Amanda, go to the market, and buy these supplies.”</a:t>
            </a:r>
          </a:p>
          <a:p>
            <a:r>
              <a:rPr lang="en-US" sz="2030" dirty="0" smtClean="0">
                <a:solidFill>
                  <a:schemeClr val="tx2">
                    <a:lumMod val="85000"/>
                    <a:lumOff val="15000"/>
                  </a:schemeClr>
                </a:solidFill>
                <a:latin typeface="Comic Sans MS" panose="030F0702030302020204" pitchFamily="66" charset="0"/>
              </a:rPr>
              <a:t>He hands her a list, and gives her money.</a:t>
            </a:r>
          </a:p>
          <a:p>
            <a:r>
              <a:rPr lang="en-US" sz="2030" dirty="0" smtClean="0">
                <a:solidFill>
                  <a:schemeClr val="tx2">
                    <a:lumMod val="85000"/>
                    <a:lumOff val="15000"/>
                  </a:schemeClr>
                </a:solidFill>
                <a:latin typeface="Comic Sans MS" panose="030F0702030302020204" pitchFamily="66" charset="0"/>
              </a:rPr>
              <a:t>She goes to the supermarket.</a:t>
            </a:r>
          </a:p>
          <a:p>
            <a:endParaRPr lang="en-US" sz="2030" dirty="0" smtClean="0">
              <a:solidFill>
                <a:schemeClr val="tx2">
                  <a:lumMod val="85000"/>
                  <a:lumOff val="15000"/>
                </a:schemeClr>
              </a:solidFill>
              <a:latin typeface="Comic Sans MS" panose="030F0702030302020204" pitchFamily="66" charset="0"/>
            </a:endParaRPr>
          </a:p>
          <a:p>
            <a:endParaRPr lang="en-US" sz="2030" dirty="0">
              <a:solidFill>
                <a:schemeClr val="tx2">
                  <a:lumMod val="85000"/>
                  <a:lumOff val="15000"/>
                </a:schemeClr>
              </a:solidFill>
              <a:latin typeface="Comic Sans MS" panose="030F0702030302020204" pitchFamily="66" charset="0"/>
            </a:endParaRPr>
          </a:p>
        </p:txBody>
      </p:sp>
    </p:spTree>
    <p:extLst>
      <p:ext uri="{BB962C8B-B14F-4D97-AF65-F5344CB8AC3E}">
        <p14:creationId xmlns:p14="http://schemas.microsoft.com/office/powerpoint/2010/main" xmlns="" val="3371805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8533"/>
            <a:ext cx="6858000" cy="10401309"/>
          </a:xfrm>
          <a:prstGeom prst="rect">
            <a:avLst/>
          </a:prstGeom>
          <a:noFill/>
        </p:spPr>
        <p:txBody>
          <a:bodyPr wrap="square" rtlCol="0">
            <a:spAutoFit/>
          </a:bodyPr>
          <a:lstStyle/>
          <a:p>
            <a:r>
              <a:rPr lang="en-US" sz="2030" dirty="0" smtClean="0">
                <a:solidFill>
                  <a:schemeClr val="tx2">
                    <a:lumMod val="85000"/>
                    <a:lumOff val="15000"/>
                  </a:schemeClr>
                </a:solidFill>
                <a:latin typeface="Comic Sans MS" panose="030F0702030302020204" pitchFamily="66" charset="0"/>
              </a:rPr>
              <a:t>She returns home, with all the supplies.</a:t>
            </a:r>
          </a:p>
          <a:p>
            <a:r>
              <a:rPr lang="en-US" sz="2030" dirty="0" smtClean="0">
                <a:solidFill>
                  <a:schemeClr val="tx2">
                    <a:lumMod val="85000"/>
                    <a:lumOff val="15000"/>
                  </a:schemeClr>
                </a:solidFill>
                <a:latin typeface="Comic Sans MS" panose="030F0702030302020204" pitchFamily="66" charset="0"/>
              </a:rPr>
              <a:t>“Amanda, place the food in the fridge, and the shampoos in the counter near the sink in the bathroom.”</a:t>
            </a:r>
          </a:p>
          <a:p>
            <a:r>
              <a:rPr lang="en-US" sz="2030" dirty="0" smtClean="0">
                <a:solidFill>
                  <a:schemeClr val="tx2">
                    <a:lumMod val="85000"/>
                    <a:lumOff val="15000"/>
                  </a:schemeClr>
                </a:solidFill>
                <a:latin typeface="Comic Sans MS" panose="030F0702030302020204" pitchFamily="66" charset="0"/>
              </a:rPr>
              <a:t>“Yes, sir.”</a:t>
            </a:r>
          </a:p>
          <a:p>
            <a:r>
              <a:rPr lang="en-US" sz="2030" dirty="0" smtClean="0">
                <a:solidFill>
                  <a:schemeClr val="tx2">
                    <a:lumMod val="85000"/>
                    <a:lumOff val="15000"/>
                  </a:schemeClr>
                </a:solidFill>
                <a:latin typeface="Comic Sans MS" panose="030F0702030302020204" pitchFamily="66" charset="0"/>
              </a:rPr>
              <a:t>She finish the work, then says:</a:t>
            </a:r>
          </a:p>
          <a:p>
            <a:r>
              <a:rPr lang="en-US" sz="2030" dirty="0" smtClean="0">
                <a:solidFill>
                  <a:schemeClr val="tx2">
                    <a:lumMod val="85000"/>
                    <a:lumOff val="15000"/>
                  </a:schemeClr>
                </a:solidFill>
                <a:latin typeface="Comic Sans MS" panose="030F0702030302020204" pitchFamily="66" charset="0"/>
              </a:rPr>
              <a:t>“is there any other work, sir?”</a:t>
            </a:r>
          </a:p>
          <a:p>
            <a:r>
              <a:rPr lang="en-US" sz="2030" dirty="0" smtClean="0">
                <a:solidFill>
                  <a:schemeClr val="tx2">
                    <a:lumMod val="85000"/>
                    <a:lumOff val="15000"/>
                  </a:schemeClr>
                </a:solidFill>
                <a:latin typeface="Comic Sans MS" panose="030F0702030302020204" pitchFamily="66" charset="0"/>
              </a:rPr>
              <a:t>“yes, Amanda, go water the garden, then clean the front yard and the back yard, and wash all of the mattress in the house.”</a:t>
            </a:r>
          </a:p>
          <a:p>
            <a:r>
              <a:rPr lang="en-US" sz="2030" dirty="0" smtClean="0">
                <a:solidFill>
                  <a:schemeClr val="tx2">
                    <a:lumMod val="85000"/>
                    <a:lumOff val="15000"/>
                  </a:schemeClr>
                </a:solidFill>
                <a:latin typeface="Comic Sans MS" panose="030F0702030302020204" pitchFamily="66" charset="0"/>
              </a:rPr>
              <a:t>“Sir, do you mean the bed mattress and the sofa mattress and the chairs mattress?”</a:t>
            </a:r>
          </a:p>
          <a:p>
            <a:r>
              <a:rPr lang="en-US" sz="2030" dirty="0" smtClean="0">
                <a:solidFill>
                  <a:schemeClr val="tx2">
                    <a:lumMod val="85000"/>
                    <a:lumOff val="15000"/>
                  </a:schemeClr>
                </a:solidFill>
                <a:latin typeface="Comic Sans MS" panose="030F0702030302020204" pitchFamily="66" charset="0"/>
              </a:rPr>
              <a:t>“Yes Amanda.”</a:t>
            </a:r>
          </a:p>
          <a:p>
            <a:r>
              <a:rPr lang="en-US" sz="2030" dirty="0" smtClean="0">
                <a:solidFill>
                  <a:schemeClr val="tx2">
                    <a:lumMod val="85000"/>
                    <a:lumOff val="15000"/>
                  </a:schemeClr>
                </a:solidFill>
                <a:latin typeface="Comic Sans MS" panose="030F0702030302020204" pitchFamily="66" charset="0"/>
              </a:rPr>
              <a:t>“Is there more work?”</a:t>
            </a:r>
          </a:p>
          <a:p>
            <a:r>
              <a:rPr lang="en-US" sz="2030" dirty="0" smtClean="0">
                <a:solidFill>
                  <a:schemeClr val="tx2">
                    <a:lumMod val="85000"/>
                    <a:lumOff val="15000"/>
                  </a:schemeClr>
                </a:solidFill>
                <a:latin typeface="Comic Sans MS" panose="030F0702030302020204" pitchFamily="66" charset="0"/>
              </a:rPr>
              <a:t>“Clean my shoes, Amanda.”</a:t>
            </a:r>
          </a:p>
          <a:p>
            <a:r>
              <a:rPr lang="en-US" sz="2030" dirty="0" smtClean="0">
                <a:solidFill>
                  <a:schemeClr val="tx2">
                    <a:lumMod val="85000"/>
                    <a:lumOff val="15000"/>
                  </a:schemeClr>
                </a:solidFill>
                <a:latin typeface="Comic Sans MS" panose="030F0702030302020204" pitchFamily="66" charset="0"/>
              </a:rPr>
              <a:t>“Yes, sir.”</a:t>
            </a:r>
          </a:p>
          <a:p>
            <a:r>
              <a:rPr lang="en-US" sz="2030" dirty="0" smtClean="0">
                <a:solidFill>
                  <a:schemeClr val="tx2">
                    <a:lumMod val="85000"/>
                    <a:lumOff val="15000"/>
                  </a:schemeClr>
                </a:solidFill>
                <a:latin typeface="Comic Sans MS" panose="030F0702030302020204" pitchFamily="66" charset="0"/>
              </a:rPr>
              <a:t>She goes, waters the garden, clean the yards, wash the mattresses, and clean the man’s shoes.</a:t>
            </a:r>
          </a:p>
          <a:p>
            <a:r>
              <a:rPr lang="en-US" sz="2030" dirty="0" smtClean="0">
                <a:solidFill>
                  <a:schemeClr val="tx2">
                    <a:lumMod val="85000"/>
                    <a:lumOff val="15000"/>
                  </a:schemeClr>
                </a:solidFill>
                <a:latin typeface="Comic Sans MS" panose="030F0702030302020204" pitchFamily="66" charset="0"/>
              </a:rPr>
              <a:t>The man goes to the kitchen, and says:</a:t>
            </a:r>
          </a:p>
          <a:p>
            <a:r>
              <a:rPr lang="en-US" sz="2030" dirty="0" smtClean="0">
                <a:solidFill>
                  <a:schemeClr val="tx2">
                    <a:lumMod val="85000"/>
                    <a:lumOff val="15000"/>
                  </a:schemeClr>
                </a:solidFill>
                <a:latin typeface="Comic Sans MS" panose="030F0702030302020204" pitchFamily="66" charset="0"/>
              </a:rPr>
              <a:t>“Amanda, please come.”</a:t>
            </a:r>
          </a:p>
          <a:p>
            <a:r>
              <a:rPr lang="en-US" sz="2030" dirty="0" smtClean="0">
                <a:solidFill>
                  <a:schemeClr val="tx2">
                    <a:lumMod val="85000"/>
                    <a:lumOff val="15000"/>
                  </a:schemeClr>
                </a:solidFill>
                <a:latin typeface="Comic Sans MS" panose="030F0702030302020204" pitchFamily="66" charset="0"/>
              </a:rPr>
              <a:t>“Yes Sir.”</a:t>
            </a:r>
          </a:p>
          <a:p>
            <a:r>
              <a:rPr lang="en-US" sz="2030" dirty="0" smtClean="0">
                <a:solidFill>
                  <a:schemeClr val="tx2">
                    <a:lumMod val="85000"/>
                    <a:lumOff val="15000"/>
                  </a:schemeClr>
                </a:solidFill>
                <a:latin typeface="Comic Sans MS" panose="030F0702030302020204" pitchFamily="66" charset="0"/>
              </a:rPr>
              <a:t>“Can you help me?”</a:t>
            </a:r>
            <a:br>
              <a:rPr lang="en-US" sz="2030" dirty="0" smtClean="0">
                <a:solidFill>
                  <a:schemeClr val="tx2">
                    <a:lumMod val="85000"/>
                    <a:lumOff val="15000"/>
                  </a:schemeClr>
                </a:solidFill>
                <a:latin typeface="Comic Sans MS" panose="030F0702030302020204" pitchFamily="66" charset="0"/>
              </a:rPr>
            </a:br>
            <a:r>
              <a:rPr lang="en-US" sz="2030" dirty="0" smtClean="0">
                <a:solidFill>
                  <a:schemeClr val="tx2">
                    <a:lumMod val="85000"/>
                    <a:lumOff val="15000"/>
                  </a:schemeClr>
                </a:solidFill>
                <a:latin typeface="Comic Sans MS" panose="030F0702030302020204" pitchFamily="66" charset="0"/>
              </a:rPr>
              <a:t>“Yes sir.”</a:t>
            </a:r>
          </a:p>
          <a:p>
            <a:r>
              <a:rPr lang="en-US" sz="2030" dirty="0" smtClean="0">
                <a:solidFill>
                  <a:schemeClr val="tx2">
                    <a:lumMod val="85000"/>
                    <a:lumOff val="15000"/>
                  </a:schemeClr>
                </a:solidFill>
                <a:latin typeface="Comic Sans MS" panose="030F0702030302020204" pitchFamily="66" charset="0"/>
              </a:rPr>
              <a:t>“Amanda, please bring me the milk.”</a:t>
            </a:r>
          </a:p>
          <a:p>
            <a:r>
              <a:rPr lang="en-US" sz="2030" dirty="0" smtClean="0">
                <a:solidFill>
                  <a:schemeClr val="tx2">
                    <a:lumMod val="85000"/>
                    <a:lumOff val="15000"/>
                  </a:schemeClr>
                </a:solidFill>
                <a:latin typeface="Comic Sans MS" panose="030F0702030302020204" pitchFamily="66" charset="0"/>
              </a:rPr>
              <a:t>“Yes, sir.”</a:t>
            </a:r>
          </a:p>
          <a:p>
            <a:r>
              <a:rPr lang="en-US" sz="2030" dirty="0" smtClean="0">
                <a:solidFill>
                  <a:schemeClr val="tx2">
                    <a:lumMod val="85000"/>
                    <a:lumOff val="15000"/>
                  </a:schemeClr>
                </a:solidFill>
                <a:latin typeface="Comic Sans MS" panose="030F0702030302020204" pitchFamily="66" charset="0"/>
              </a:rPr>
              <a:t>“Bring me the Nescafe box.”</a:t>
            </a:r>
          </a:p>
          <a:p>
            <a:r>
              <a:rPr lang="en-US" sz="2030" dirty="0" smtClean="0">
                <a:solidFill>
                  <a:schemeClr val="tx2">
                    <a:lumMod val="85000"/>
                    <a:lumOff val="15000"/>
                  </a:schemeClr>
                </a:solidFill>
                <a:latin typeface="Comic Sans MS" panose="030F0702030302020204" pitchFamily="66" charset="0"/>
              </a:rPr>
              <a:t>“Yes, sir.”</a:t>
            </a:r>
          </a:p>
          <a:p>
            <a:r>
              <a:rPr lang="en-US" sz="2030" dirty="0" smtClean="0">
                <a:solidFill>
                  <a:schemeClr val="tx2">
                    <a:lumMod val="85000"/>
                    <a:lumOff val="15000"/>
                  </a:schemeClr>
                </a:solidFill>
                <a:latin typeface="Comic Sans MS" panose="030F0702030302020204" pitchFamily="66" charset="0"/>
              </a:rPr>
              <a:t>“Bring me that Choco Cupcake.”</a:t>
            </a:r>
          </a:p>
          <a:p>
            <a:r>
              <a:rPr lang="en-US" sz="2030" dirty="0" smtClean="0">
                <a:solidFill>
                  <a:schemeClr val="tx2">
                    <a:lumMod val="85000"/>
                    <a:lumOff val="15000"/>
                  </a:schemeClr>
                </a:solidFill>
                <a:latin typeface="Comic Sans MS" panose="030F0702030302020204" pitchFamily="66" charset="0"/>
              </a:rPr>
              <a:t>“Yes, sir.”</a:t>
            </a:r>
          </a:p>
          <a:p>
            <a:r>
              <a:rPr lang="en-US" sz="2030" dirty="0" smtClean="0">
                <a:solidFill>
                  <a:schemeClr val="tx2">
                    <a:lumMod val="85000"/>
                    <a:lumOff val="15000"/>
                  </a:schemeClr>
                </a:solidFill>
                <a:latin typeface="Comic Sans MS" panose="030F0702030302020204" pitchFamily="66" charset="0"/>
              </a:rPr>
              <a:t/>
            </a:r>
            <a:br>
              <a:rPr lang="en-US" sz="2030" dirty="0" smtClean="0">
                <a:solidFill>
                  <a:schemeClr val="tx2">
                    <a:lumMod val="85000"/>
                    <a:lumOff val="15000"/>
                  </a:schemeClr>
                </a:solidFill>
                <a:latin typeface="Comic Sans MS" panose="030F0702030302020204" pitchFamily="66" charset="0"/>
              </a:rPr>
            </a:br>
            <a:endParaRPr lang="en-US" sz="2030" dirty="0" smtClean="0">
              <a:solidFill>
                <a:schemeClr val="tx2">
                  <a:lumMod val="85000"/>
                  <a:lumOff val="15000"/>
                </a:schemeClr>
              </a:solidFill>
              <a:latin typeface="Comic Sans MS" panose="030F0702030302020204" pitchFamily="66" charset="0"/>
            </a:endParaRPr>
          </a:p>
          <a:p>
            <a:endParaRPr lang="en-US" sz="2030" dirty="0" smtClean="0">
              <a:solidFill>
                <a:schemeClr val="tx2">
                  <a:lumMod val="85000"/>
                  <a:lumOff val="15000"/>
                </a:schemeClr>
              </a:solidFill>
              <a:latin typeface="Comic Sans MS" panose="030F0702030302020204" pitchFamily="66" charset="0"/>
            </a:endParaRPr>
          </a:p>
          <a:p>
            <a:endParaRPr lang="en-US" sz="2030" dirty="0" smtClean="0">
              <a:solidFill>
                <a:schemeClr val="tx2">
                  <a:lumMod val="85000"/>
                  <a:lumOff val="15000"/>
                </a:schemeClr>
              </a:solidFill>
              <a:latin typeface="Comic Sans MS" panose="030F0702030302020204" pitchFamily="66" charset="0"/>
            </a:endParaRPr>
          </a:p>
        </p:txBody>
      </p:sp>
    </p:spTree>
    <p:extLst>
      <p:ext uri="{BB962C8B-B14F-4D97-AF65-F5344CB8AC3E}">
        <p14:creationId xmlns:p14="http://schemas.microsoft.com/office/powerpoint/2010/main" xmlns="" val="2248780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8533"/>
            <a:ext cx="6858000" cy="7277377"/>
          </a:xfrm>
          <a:prstGeom prst="rect">
            <a:avLst/>
          </a:prstGeom>
          <a:noFill/>
        </p:spPr>
        <p:txBody>
          <a:bodyPr wrap="square" rtlCol="0">
            <a:spAutoFit/>
          </a:bodyPr>
          <a:lstStyle/>
          <a:p>
            <a:r>
              <a:rPr lang="en-US" sz="2030" dirty="0" smtClean="0">
                <a:solidFill>
                  <a:schemeClr val="tx2">
                    <a:lumMod val="85000"/>
                    <a:lumOff val="15000"/>
                  </a:schemeClr>
                </a:solidFill>
                <a:latin typeface="Comic Sans MS" panose="030F0702030302020204" pitchFamily="66" charset="0"/>
              </a:rPr>
              <a:t>Amanda watches the man, putting three spoons of Nescafe in his cup, and pouring hot milk, and stirring, then, he says:</a:t>
            </a:r>
          </a:p>
          <a:p>
            <a:r>
              <a:rPr lang="en-US" sz="2030" dirty="0" smtClean="0">
                <a:solidFill>
                  <a:schemeClr val="tx2">
                    <a:lumMod val="85000"/>
                    <a:lumOff val="15000"/>
                  </a:schemeClr>
                </a:solidFill>
                <a:latin typeface="Comic Sans MS" panose="030F0702030302020204" pitchFamily="66" charset="0"/>
              </a:rPr>
              <a:t>“stuff this food on the table, Amanda.”</a:t>
            </a:r>
            <a:br>
              <a:rPr lang="en-US" sz="2030" dirty="0" smtClean="0">
                <a:solidFill>
                  <a:schemeClr val="tx2">
                    <a:lumMod val="85000"/>
                    <a:lumOff val="15000"/>
                  </a:schemeClr>
                </a:solidFill>
                <a:latin typeface="Comic Sans MS" panose="030F0702030302020204" pitchFamily="66" charset="0"/>
              </a:rPr>
            </a:br>
            <a:r>
              <a:rPr lang="en-US" sz="2030" dirty="0" smtClean="0">
                <a:solidFill>
                  <a:schemeClr val="tx2">
                    <a:lumMod val="85000"/>
                    <a:lumOff val="15000"/>
                  </a:schemeClr>
                </a:solidFill>
                <a:latin typeface="Comic Sans MS" panose="030F0702030302020204" pitchFamily="66" charset="0"/>
              </a:rPr>
              <a:t>“Yes Sir.”</a:t>
            </a:r>
          </a:p>
          <a:p>
            <a:r>
              <a:rPr lang="en-US" sz="2030" dirty="0" smtClean="0">
                <a:solidFill>
                  <a:schemeClr val="tx2">
                    <a:lumMod val="85000"/>
                    <a:lumOff val="15000"/>
                  </a:schemeClr>
                </a:solidFill>
                <a:latin typeface="Comic Sans MS" panose="030F0702030302020204" pitchFamily="66" charset="0"/>
              </a:rPr>
              <a:t>“Go have rest in your room, Amanda, you had a very hard day, right?”</a:t>
            </a:r>
            <a:br>
              <a:rPr lang="en-US" sz="2030" dirty="0" smtClean="0">
                <a:solidFill>
                  <a:schemeClr val="tx2">
                    <a:lumMod val="85000"/>
                    <a:lumOff val="15000"/>
                  </a:schemeClr>
                </a:solidFill>
                <a:latin typeface="Comic Sans MS" panose="030F0702030302020204" pitchFamily="66" charset="0"/>
              </a:rPr>
            </a:br>
            <a:r>
              <a:rPr lang="en-US" sz="2030" dirty="0" smtClean="0">
                <a:solidFill>
                  <a:schemeClr val="tx2">
                    <a:lumMod val="85000"/>
                    <a:lumOff val="15000"/>
                  </a:schemeClr>
                </a:solidFill>
                <a:latin typeface="Comic Sans MS" panose="030F0702030302020204" pitchFamily="66" charset="0"/>
              </a:rPr>
              <a:t>“No, sir.”</a:t>
            </a:r>
          </a:p>
          <a:p>
            <a:r>
              <a:rPr lang="en-US" sz="2030" dirty="0" smtClean="0">
                <a:solidFill>
                  <a:schemeClr val="tx2">
                    <a:lumMod val="85000"/>
                    <a:lumOff val="15000"/>
                  </a:schemeClr>
                </a:solidFill>
                <a:latin typeface="Comic Sans MS" panose="030F0702030302020204" pitchFamily="66" charset="0"/>
              </a:rPr>
              <a:t>“If you feel tired from working, I can make your work less.”</a:t>
            </a:r>
          </a:p>
          <a:p>
            <a:r>
              <a:rPr lang="en-US" sz="2030" dirty="0" smtClean="0">
                <a:solidFill>
                  <a:schemeClr val="tx2">
                    <a:lumMod val="85000"/>
                    <a:lumOff val="15000"/>
                  </a:schemeClr>
                </a:solidFill>
                <a:latin typeface="Comic Sans MS" panose="030F0702030302020204" pitchFamily="66" charset="0"/>
              </a:rPr>
              <a:t>“No sir, I am not tired, and this is my work.”</a:t>
            </a:r>
          </a:p>
          <a:p>
            <a:r>
              <a:rPr lang="en-US" sz="2030" dirty="0" smtClean="0">
                <a:solidFill>
                  <a:schemeClr val="tx2">
                    <a:lumMod val="85000"/>
                    <a:lumOff val="15000"/>
                  </a:schemeClr>
                </a:solidFill>
                <a:latin typeface="Comic Sans MS" panose="030F0702030302020204" pitchFamily="66" charset="0"/>
              </a:rPr>
              <a:t>She goes downstairs, and reads a book.</a:t>
            </a:r>
          </a:p>
          <a:p>
            <a:r>
              <a:rPr lang="en-US" sz="2030" dirty="0" smtClean="0">
                <a:solidFill>
                  <a:schemeClr val="tx2">
                    <a:lumMod val="85000"/>
                    <a:lumOff val="15000"/>
                  </a:schemeClr>
                </a:solidFill>
                <a:latin typeface="Comic Sans MS" panose="030F0702030302020204" pitchFamily="66" charset="0"/>
              </a:rPr>
              <a:t>“Amanda, come get your food.”</a:t>
            </a:r>
          </a:p>
          <a:p>
            <a:r>
              <a:rPr lang="en-US" sz="2030" dirty="0" smtClean="0">
                <a:solidFill>
                  <a:schemeClr val="tx2">
                    <a:lumMod val="85000"/>
                    <a:lumOff val="15000"/>
                  </a:schemeClr>
                </a:solidFill>
                <a:latin typeface="Comic Sans MS" panose="030F0702030302020204" pitchFamily="66" charset="0"/>
              </a:rPr>
              <a:t>“Yes, sir.”</a:t>
            </a:r>
          </a:p>
          <a:p>
            <a:r>
              <a:rPr lang="en-US" sz="2030" dirty="0" smtClean="0">
                <a:solidFill>
                  <a:schemeClr val="tx2">
                    <a:lumMod val="85000"/>
                    <a:lumOff val="15000"/>
                  </a:schemeClr>
                </a:solidFill>
                <a:latin typeface="Comic Sans MS" panose="030F0702030302020204" pitchFamily="66" charset="0"/>
              </a:rPr>
              <a:t>She goes upstairs to the kitchen, then downstairs, and eats.</a:t>
            </a:r>
          </a:p>
          <a:p>
            <a:r>
              <a:rPr lang="en-US" sz="2030" dirty="0" smtClean="0">
                <a:solidFill>
                  <a:schemeClr val="tx2">
                    <a:lumMod val="85000"/>
                    <a:lumOff val="15000"/>
                  </a:schemeClr>
                </a:solidFill>
                <a:latin typeface="Comic Sans MS" panose="030F0702030302020204" pitchFamily="66" charset="0"/>
              </a:rPr>
              <a:t>Then she goes upstairs with the dishes, and goes to the man’s room, and says:</a:t>
            </a:r>
          </a:p>
          <a:p>
            <a:r>
              <a:rPr lang="en-US" sz="2030" dirty="0" smtClean="0">
                <a:solidFill>
                  <a:schemeClr val="tx2">
                    <a:lumMod val="85000"/>
                    <a:lumOff val="15000"/>
                  </a:schemeClr>
                </a:solidFill>
                <a:latin typeface="Comic Sans MS" panose="030F0702030302020204" pitchFamily="66" charset="0"/>
              </a:rPr>
              <a:t>“any other work, sir?”</a:t>
            </a:r>
            <a:br>
              <a:rPr lang="en-US" sz="2030" dirty="0" smtClean="0">
                <a:solidFill>
                  <a:schemeClr val="tx2">
                    <a:lumMod val="85000"/>
                    <a:lumOff val="15000"/>
                  </a:schemeClr>
                </a:solidFill>
                <a:latin typeface="Comic Sans MS" panose="030F0702030302020204" pitchFamily="66" charset="0"/>
              </a:rPr>
            </a:br>
            <a:r>
              <a:rPr lang="en-US" sz="2030" dirty="0" smtClean="0">
                <a:solidFill>
                  <a:schemeClr val="tx2">
                    <a:lumMod val="85000"/>
                    <a:lumOff val="15000"/>
                  </a:schemeClr>
                </a:solidFill>
                <a:latin typeface="Comic Sans MS" panose="030F0702030302020204" pitchFamily="66" charset="0"/>
              </a:rPr>
              <a:t>“No Amanda, good night.”</a:t>
            </a:r>
            <a:br>
              <a:rPr lang="en-US" sz="2030" dirty="0" smtClean="0">
                <a:solidFill>
                  <a:schemeClr val="tx2">
                    <a:lumMod val="85000"/>
                    <a:lumOff val="15000"/>
                  </a:schemeClr>
                </a:solidFill>
                <a:latin typeface="Comic Sans MS" panose="030F0702030302020204" pitchFamily="66" charset="0"/>
              </a:rPr>
            </a:br>
            <a:r>
              <a:rPr lang="en-US" sz="2030" dirty="0" smtClean="0">
                <a:solidFill>
                  <a:schemeClr val="tx2">
                    <a:lumMod val="85000"/>
                    <a:lumOff val="15000"/>
                  </a:schemeClr>
                </a:solidFill>
                <a:latin typeface="Comic Sans MS" panose="030F0702030302020204" pitchFamily="66" charset="0"/>
              </a:rPr>
              <a:t>“Good night, sir.”</a:t>
            </a:r>
          </a:p>
          <a:p>
            <a:endParaRPr lang="en-US" sz="2030" dirty="0" smtClean="0">
              <a:solidFill>
                <a:schemeClr val="tx2">
                  <a:lumMod val="85000"/>
                  <a:lumOff val="15000"/>
                </a:schemeClr>
              </a:solidFill>
              <a:latin typeface="Comic Sans MS" panose="030F0702030302020204" pitchFamily="66" charset="0"/>
            </a:endParaRPr>
          </a:p>
          <a:p>
            <a:endParaRPr lang="en-US" sz="2030" dirty="0" smtClean="0">
              <a:solidFill>
                <a:schemeClr val="tx2">
                  <a:lumMod val="85000"/>
                  <a:lumOff val="15000"/>
                </a:schemeClr>
              </a:solidFill>
              <a:latin typeface="Comic Sans MS" panose="030F0702030302020204" pitchFamily="66" charset="0"/>
            </a:endParaRPr>
          </a:p>
        </p:txBody>
      </p:sp>
    </p:spTree>
    <p:extLst>
      <p:ext uri="{BB962C8B-B14F-4D97-AF65-F5344CB8AC3E}">
        <p14:creationId xmlns:p14="http://schemas.microsoft.com/office/powerpoint/2010/main" xmlns="" val="2318968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858000" cy="9464129"/>
          </a:xfrm>
          <a:prstGeom prst="rect">
            <a:avLst/>
          </a:prstGeom>
          <a:noFill/>
        </p:spPr>
        <p:txBody>
          <a:bodyPr wrap="square" rtlCol="0">
            <a:spAutoFit/>
          </a:bodyPr>
          <a:lstStyle/>
          <a:p>
            <a:r>
              <a:rPr lang="en-US" sz="2030" dirty="0" smtClean="0">
                <a:solidFill>
                  <a:schemeClr val="tx2">
                    <a:lumMod val="85000"/>
                    <a:lumOff val="15000"/>
                  </a:schemeClr>
                </a:solidFill>
                <a:latin typeface="Comic Sans MS" panose="030F0702030302020204" pitchFamily="66" charset="0"/>
              </a:rPr>
              <a:t>Amanda liked drawing, and it was the only thing she did during her free time. She was very good at drawing, but nobody did tell her that she was good.</a:t>
            </a:r>
          </a:p>
          <a:p>
            <a:r>
              <a:rPr lang="en-US" sz="2030" dirty="0" smtClean="0">
                <a:solidFill>
                  <a:schemeClr val="tx2">
                    <a:lumMod val="85000"/>
                    <a:lumOff val="15000"/>
                  </a:schemeClr>
                </a:solidFill>
                <a:latin typeface="Comic Sans MS" panose="030F0702030302020204" pitchFamily="66" charset="0"/>
              </a:rPr>
              <a:t>One day, she went out to draw in the garden, and on the way home, she dropped one of her paintings, accidentally. Suddenly, a famous artist came on the way, and got hold of the painting, he saw Amanda walking by, and he followed her.</a:t>
            </a:r>
          </a:p>
          <a:p>
            <a:r>
              <a:rPr lang="en-US" sz="2030" dirty="0" smtClean="0">
                <a:solidFill>
                  <a:schemeClr val="tx2">
                    <a:lumMod val="85000"/>
                    <a:lumOff val="15000"/>
                  </a:schemeClr>
                </a:solidFill>
                <a:latin typeface="Comic Sans MS" panose="030F0702030302020204" pitchFamily="66" charset="0"/>
              </a:rPr>
              <a:t>“Hey, you girl!”</a:t>
            </a:r>
            <a:br>
              <a:rPr lang="en-US" sz="2030" dirty="0" smtClean="0">
                <a:solidFill>
                  <a:schemeClr val="tx2">
                    <a:lumMod val="85000"/>
                    <a:lumOff val="15000"/>
                  </a:schemeClr>
                </a:solidFill>
                <a:latin typeface="Comic Sans MS" panose="030F0702030302020204" pitchFamily="66" charset="0"/>
              </a:rPr>
            </a:br>
            <a:r>
              <a:rPr lang="en-US" sz="2030" dirty="0" smtClean="0">
                <a:solidFill>
                  <a:schemeClr val="tx2">
                    <a:lumMod val="85000"/>
                    <a:lumOff val="15000"/>
                  </a:schemeClr>
                </a:solidFill>
                <a:latin typeface="Comic Sans MS" panose="030F0702030302020204" pitchFamily="66" charset="0"/>
              </a:rPr>
              <a:t>“Me?”</a:t>
            </a:r>
          </a:p>
          <a:p>
            <a:r>
              <a:rPr lang="en-US" sz="2030" dirty="0" smtClean="0">
                <a:solidFill>
                  <a:schemeClr val="tx2">
                    <a:lumMod val="85000"/>
                    <a:lumOff val="15000"/>
                  </a:schemeClr>
                </a:solidFill>
                <a:latin typeface="Comic Sans MS" panose="030F0702030302020204" pitchFamily="66" charset="0"/>
              </a:rPr>
              <a:t>“Yes, is this your painting?”</a:t>
            </a:r>
            <a:br>
              <a:rPr lang="en-US" sz="2030" dirty="0" smtClean="0">
                <a:solidFill>
                  <a:schemeClr val="tx2">
                    <a:lumMod val="85000"/>
                    <a:lumOff val="15000"/>
                  </a:schemeClr>
                </a:solidFill>
                <a:latin typeface="Comic Sans MS" panose="030F0702030302020204" pitchFamily="66" charset="0"/>
              </a:rPr>
            </a:br>
            <a:r>
              <a:rPr lang="en-US" sz="2030" dirty="0" smtClean="0">
                <a:solidFill>
                  <a:schemeClr val="tx2">
                    <a:lumMod val="85000"/>
                    <a:lumOff val="15000"/>
                  </a:schemeClr>
                </a:solidFill>
                <a:latin typeface="Comic Sans MS" panose="030F0702030302020204" pitchFamily="66" charset="0"/>
              </a:rPr>
              <a:t>“Yes, thanks.”</a:t>
            </a:r>
          </a:p>
          <a:p>
            <a:r>
              <a:rPr lang="en-US" sz="2030" dirty="0" smtClean="0">
                <a:solidFill>
                  <a:schemeClr val="tx2">
                    <a:lumMod val="85000"/>
                    <a:lumOff val="15000"/>
                  </a:schemeClr>
                </a:solidFill>
                <a:latin typeface="Comic Sans MS" panose="030F0702030302020204" pitchFamily="66" charset="0"/>
              </a:rPr>
              <a:t>He gave her the paper.</a:t>
            </a:r>
          </a:p>
          <a:p>
            <a:r>
              <a:rPr lang="en-US" sz="2030" dirty="0" smtClean="0">
                <a:solidFill>
                  <a:schemeClr val="tx2">
                    <a:lumMod val="85000"/>
                    <a:lumOff val="15000"/>
                  </a:schemeClr>
                </a:solidFill>
                <a:latin typeface="Comic Sans MS" panose="030F0702030302020204" pitchFamily="66" charset="0"/>
              </a:rPr>
              <a:t>“I have one question.”</a:t>
            </a:r>
          </a:p>
          <a:p>
            <a:r>
              <a:rPr lang="en-US" sz="2030" dirty="0" smtClean="0">
                <a:solidFill>
                  <a:schemeClr val="tx2">
                    <a:lumMod val="85000"/>
                    <a:lumOff val="15000"/>
                  </a:schemeClr>
                </a:solidFill>
                <a:latin typeface="Comic Sans MS" panose="030F0702030302020204" pitchFamily="66" charset="0"/>
              </a:rPr>
              <a:t>“Yes?”</a:t>
            </a:r>
            <a:br>
              <a:rPr lang="en-US" sz="2030" dirty="0" smtClean="0">
                <a:solidFill>
                  <a:schemeClr val="tx2">
                    <a:lumMod val="85000"/>
                    <a:lumOff val="15000"/>
                  </a:schemeClr>
                </a:solidFill>
                <a:latin typeface="Comic Sans MS" panose="030F0702030302020204" pitchFamily="66" charset="0"/>
              </a:rPr>
            </a:br>
            <a:r>
              <a:rPr lang="en-US" sz="2030" dirty="0" smtClean="0">
                <a:solidFill>
                  <a:schemeClr val="tx2">
                    <a:lumMod val="85000"/>
                    <a:lumOff val="15000"/>
                  </a:schemeClr>
                </a:solidFill>
                <a:latin typeface="Comic Sans MS" panose="030F0702030302020204" pitchFamily="66" charset="0"/>
              </a:rPr>
              <a:t>“I am a famous artist. I came from Denmark. I saw your painting, it’s amazing. Can you show me more paintings? You are excellent at drawing.”</a:t>
            </a:r>
          </a:p>
          <a:p>
            <a:r>
              <a:rPr lang="en-US" sz="2030" dirty="0" smtClean="0">
                <a:solidFill>
                  <a:schemeClr val="tx2">
                    <a:lumMod val="85000"/>
                    <a:lumOff val="15000"/>
                  </a:schemeClr>
                </a:solidFill>
                <a:latin typeface="Comic Sans MS" panose="030F0702030302020204" pitchFamily="66" charset="0"/>
              </a:rPr>
              <a:t>It was the first time someone told her that she was good at painting.</a:t>
            </a:r>
          </a:p>
          <a:p>
            <a:r>
              <a:rPr lang="en-US" sz="2030" dirty="0" smtClean="0">
                <a:solidFill>
                  <a:schemeClr val="tx2">
                    <a:lumMod val="85000"/>
                    <a:lumOff val="15000"/>
                  </a:schemeClr>
                </a:solidFill>
                <a:latin typeface="Comic Sans MS" panose="030F0702030302020204" pitchFamily="66" charset="0"/>
              </a:rPr>
              <a:t>“Thank you, sir.”</a:t>
            </a:r>
            <a:endParaRPr lang="en-US" sz="2030" dirty="0">
              <a:solidFill>
                <a:schemeClr val="tx2">
                  <a:lumMod val="85000"/>
                  <a:lumOff val="15000"/>
                </a:schemeClr>
              </a:solidFill>
              <a:latin typeface="Comic Sans MS" panose="030F0702030302020204" pitchFamily="66" charset="0"/>
            </a:endParaRPr>
          </a:p>
          <a:p>
            <a:r>
              <a:rPr lang="en-US" sz="2030" dirty="0" smtClean="0">
                <a:solidFill>
                  <a:schemeClr val="tx2">
                    <a:lumMod val="85000"/>
                    <a:lumOff val="15000"/>
                  </a:schemeClr>
                </a:solidFill>
                <a:latin typeface="Comic Sans MS" panose="030F0702030302020204" pitchFamily="66" charset="0"/>
              </a:rPr>
              <a:t>“do you want to study in my school? It’s called AOH, Artist’s Own Home. I am the principal. Every new student in AOH gets a small home.”</a:t>
            </a:r>
          </a:p>
          <a:p>
            <a:r>
              <a:rPr lang="en-US" sz="2030" dirty="0" smtClean="0">
                <a:solidFill>
                  <a:schemeClr val="tx2">
                    <a:lumMod val="85000"/>
                    <a:lumOff val="15000"/>
                  </a:schemeClr>
                </a:solidFill>
                <a:latin typeface="Comic Sans MS" panose="030F0702030302020204" pitchFamily="66" charset="0"/>
              </a:rPr>
              <a:t>She was very happy. Because, she’ll get a home, and be a famous artist! But she thinked:</a:t>
            </a:r>
          </a:p>
          <a:p>
            <a:r>
              <a:rPr lang="en-US" sz="2030" dirty="0" smtClean="0">
                <a:solidFill>
                  <a:schemeClr val="tx2">
                    <a:lumMod val="85000"/>
                    <a:lumOff val="15000"/>
                  </a:schemeClr>
                </a:solidFill>
                <a:latin typeface="Comic Sans MS" panose="030F0702030302020204" pitchFamily="66" charset="0"/>
              </a:rPr>
              <a:t>“What about my sir? He’s old, and if I leave him, he will live his life hardly, how can he do all of the work by himself?”</a:t>
            </a:r>
          </a:p>
          <a:p>
            <a:endParaRPr lang="en-US" sz="2030" dirty="0" smtClean="0">
              <a:solidFill>
                <a:schemeClr val="tx2">
                  <a:lumMod val="85000"/>
                  <a:lumOff val="15000"/>
                </a:schemeClr>
              </a:solidFill>
              <a:latin typeface="Comic Sans MS" panose="030F0702030302020204" pitchFamily="66" charset="0"/>
            </a:endParaRPr>
          </a:p>
        </p:txBody>
      </p:sp>
    </p:spTree>
    <p:extLst>
      <p:ext uri="{BB962C8B-B14F-4D97-AF65-F5344CB8AC3E}">
        <p14:creationId xmlns:p14="http://schemas.microsoft.com/office/powerpoint/2010/main" xmlns="" val="523030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6858000" cy="9464129"/>
          </a:xfrm>
          <a:prstGeom prst="rect">
            <a:avLst/>
          </a:prstGeom>
          <a:noFill/>
        </p:spPr>
        <p:txBody>
          <a:bodyPr wrap="square" rtlCol="0">
            <a:spAutoFit/>
          </a:bodyPr>
          <a:lstStyle/>
          <a:p>
            <a:r>
              <a:rPr lang="en-US" sz="2030" dirty="0" smtClean="0">
                <a:solidFill>
                  <a:schemeClr val="tx2">
                    <a:lumMod val="85000"/>
                    <a:lumOff val="15000"/>
                  </a:schemeClr>
                </a:solidFill>
                <a:latin typeface="Comic Sans MS" panose="030F0702030302020204" pitchFamily="66" charset="0"/>
              </a:rPr>
              <a:t>“No, I can’t, I am sorry, but I am a Maid.”</a:t>
            </a:r>
          </a:p>
          <a:p>
            <a:r>
              <a:rPr lang="en-US" sz="2030" dirty="0" smtClean="0">
                <a:solidFill>
                  <a:schemeClr val="tx2">
                    <a:lumMod val="85000"/>
                    <a:lumOff val="15000"/>
                  </a:schemeClr>
                </a:solidFill>
                <a:latin typeface="Comic Sans MS" panose="030F0702030302020204" pitchFamily="66" charset="0"/>
              </a:rPr>
              <a:t>“No problem, but if you changed your mind, call me, and I don’t care of you are a maid.”</a:t>
            </a:r>
          </a:p>
          <a:p>
            <a:r>
              <a:rPr lang="en-US" sz="2030" dirty="0" smtClean="0">
                <a:solidFill>
                  <a:schemeClr val="tx2">
                    <a:lumMod val="85000"/>
                    <a:lumOff val="15000"/>
                  </a:schemeClr>
                </a:solidFill>
                <a:latin typeface="Comic Sans MS" panose="030F0702030302020204" pitchFamily="66" charset="0"/>
              </a:rPr>
              <a:t>He gave her a sheet of paper, written on it his phone number.</a:t>
            </a:r>
          </a:p>
          <a:p>
            <a:r>
              <a:rPr lang="en-US" sz="2030" dirty="0" smtClean="0">
                <a:solidFill>
                  <a:schemeClr val="tx2">
                    <a:lumMod val="85000"/>
                    <a:lumOff val="15000"/>
                  </a:schemeClr>
                </a:solidFill>
                <a:latin typeface="Comic Sans MS" panose="030F0702030302020204" pitchFamily="66" charset="0"/>
              </a:rPr>
              <a:t>“Thanks, gentleman.”</a:t>
            </a:r>
          </a:p>
          <a:p>
            <a:r>
              <a:rPr lang="en-US" sz="2030" dirty="0" smtClean="0">
                <a:solidFill>
                  <a:schemeClr val="tx2">
                    <a:lumMod val="85000"/>
                    <a:lumOff val="15000"/>
                  </a:schemeClr>
                </a:solidFill>
                <a:latin typeface="Comic Sans MS" panose="030F0702030302020204" pitchFamily="66" charset="0"/>
              </a:rPr>
              <a:t>“Bye.”</a:t>
            </a:r>
          </a:p>
          <a:p>
            <a:r>
              <a:rPr lang="en-US" sz="2030" dirty="0" smtClean="0">
                <a:solidFill>
                  <a:schemeClr val="tx2">
                    <a:lumMod val="85000"/>
                    <a:lumOff val="15000"/>
                  </a:schemeClr>
                </a:solidFill>
                <a:latin typeface="Comic Sans MS" panose="030F0702030302020204" pitchFamily="66" charset="0"/>
              </a:rPr>
              <a:t>On the walk home she thought:</a:t>
            </a:r>
          </a:p>
          <a:p>
            <a:r>
              <a:rPr lang="en-US" sz="2030" dirty="0" smtClean="0">
                <a:solidFill>
                  <a:schemeClr val="tx2">
                    <a:lumMod val="85000"/>
                    <a:lumOff val="15000"/>
                  </a:schemeClr>
                </a:solidFill>
                <a:latin typeface="Comic Sans MS" panose="030F0702030302020204" pitchFamily="66" charset="0"/>
              </a:rPr>
              <a:t>“I’ll not leave my sir alone, anyway! He is very nice to me, and that basement I sleep in I like a Castle for me. He never shouted at me, and, I live the best life of all the other maids.”</a:t>
            </a:r>
          </a:p>
          <a:p>
            <a:r>
              <a:rPr lang="en-US" sz="2030" dirty="0" smtClean="0">
                <a:solidFill>
                  <a:schemeClr val="tx2">
                    <a:lumMod val="85000"/>
                    <a:lumOff val="15000"/>
                  </a:schemeClr>
                </a:solidFill>
                <a:latin typeface="Comic Sans MS" panose="030F0702030302020204" pitchFamily="66" charset="0"/>
              </a:rPr>
              <a:t>So, that was the end of her life, she kept working for the old man, not because she likes him, because she Cares about him.</a:t>
            </a:r>
          </a:p>
          <a:p>
            <a:r>
              <a:rPr lang="en-US" sz="2030" dirty="0" smtClean="0">
                <a:solidFill>
                  <a:schemeClr val="tx2">
                    <a:lumMod val="85000"/>
                    <a:lumOff val="15000"/>
                  </a:schemeClr>
                </a:solidFill>
                <a:latin typeface="Comic Sans MS" panose="030F0702030302020204" pitchFamily="66" charset="0"/>
              </a:rPr>
              <a:t>“Amanda, Please wash my clothes.”</a:t>
            </a:r>
            <a:br>
              <a:rPr lang="en-US" sz="2030" dirty="0" smtClean="0">
                <a:solidFill>
                  <a:schemeClr val="tx2">
                    <a:lumMod val="85000"/>
                    <a:lumOff val="15000"/>
                  </a:schemeClr>
                </a:solidFill>
                <a:latin typeface="Comic Sans MS" panose="030F0702030302020204" pitchFamily="66" charset="0"/>
              </a:rPr>
            </a:br>
            <a:r>
              <a:rPr lang="en-US" sz="2030" dirty="0" smtClean="0">
                <a:solidFill>
                  <a:schemeClr val="tx2">
                    <a:lumMod val="85000"/>
                    <a:lumOff val="15000"/>
                  </a:schemeClr>
                </a:solidFill>
                <a:latin typeface="Comic Sans MS" panose="030F0702030302020204" pitchFamily="66" charset="0"/>
              </a:rPr>
              <a:t>“Yes, sir.”</a:t>
            </a:r>
            <a:br>
              <a:rPr lang="en-US" sz="2030" dirty="0" smtClean="0">
                <a:solidFill>
                  <a:schemeClr val="tx2">
                    <a:lumMod val="85000"/>
                    <a:lumOff val="15000"/>
                  </a:schemeClr>
                </a:solidFill>
                <a:latin typeface="Comic Sans MS" panose="030F0702030302020204" pitchFamily="66" charset="0"/>
              </a:rPr>
            </a:br>
            <a:r>
              <a:rPr lang="en-US" sz="2030" dirty="0" smtClean="0">
                <a:solidFill>
                  <a:schemeClr val="tx2">
                    <a:lumMod val="85000"/>
                    <a:lumOff val="15000"/>
                  </a:schemeClr>
                </a:solidFill>
                <a:latin typeface="Comic Sans MS" panose="030F0702030302020204" pitchFamily="66" charset="0"/>
              </a:rPr>
              <a:t>“and tidy my wardrobe.” </a:t>
            </a:r>
          </a:p>
          <a:p>
            <a:r>
              <a:rPr lang="en-US" sz="2030" dirty="0" smtClean="0">
                <a:solidFill>
                  <a:schemeClr val="tx2">
                    <a:lumMod val="85000"/>
                    <a:lumOff val="15000"/>
                  </a:schemeClr>
                </a:solidFill>
                <a:latin typeface="Comic Sans MS" panose="030F0702030302020204" pitchFamily="66" charset="0"/>
              </a:rPr>
              <a:t>“Yes, sir.”</a:t>
            </a:r>
          </a:p>
          <a:p>
            <a:r>
              <a:rPr lang="en-US" sz="2030" dirty="0" smtClean="0">
                <a:solidFill>
                  <a:schemeClr val="tx2">
                    <a:lumMod val="85000"/>
                    <a:lumOff val="15000"/>
                  </a:schemeClr>
                </a:solidFill>
                <a:latin typeface="Comic Sans MS" panose="030F0702030302020204" pitchFamily="66" charset="0"/>
              </a:rPr>
              <a:t>“then go out and water the garden.”</a:t>
            </a:r>
            <a:br>
              <a:rPr lang="en-US" sz="2030" dirty="0" smtClean="0">
                <a:solidFill>
                  <a:schemeClr val="tx2">
                    <a:lumMod val="85000"/>
                    <a:lumOff val="15000"/>
                  </a:schemeClr>
                </a:solidFill>
                <a:latin typeface="Comic Sans MS" panose="030F0702030302020204" pitchFamily="66" charset="0"/>
              </a:rPr>
            </a:br>
            <a:r>
              <a:rPr lang="en-US" sz="2030" dirty="0" smtClean="0">
                <a:solidFill>
                  <a:schemeClr val="tx2">
                    <a:lumMod val="85000"/>
                    <a:lumOff val="15000"/>
                  </a:schemeClr>
                </a:solidFill>
                <a:latin typeface="Comic Sans MS" panose="030F0702030302020204" pitchFamily="66" charset="0"/>
              </a:rPr>
              <a:t>“yes, sir.”</a:t>
            </a:r>
          </a:p>
          <a:p>
            <a:r>
              <a:rPr lang="en-US" sz="2030" dirty="0" smtClean="0">
                <a:solidFill>
                  <a:schemeClr val="tx2">
                    <a:lumMod val="85000"/>
                    <a:lumOff val="15000"/>
                  </a:schemeClr>
                </a:solidFill>
                <a:latin typeface="Comic Sans MS" panose="030F0702030302020204" pitchFamily="66" charset="0"/>
              </a:rPr>
              <a:t>“and make lunch.”</a:t>
            </a:r>
            <a:br>
              <a:rPr lang="en-US" sz="2030" dirty="0" smtClean="0">
                <a:solidFill>
                  <a:schemeClr val="tx2">
                    <a:lumMod val="85000"/>
                    <a:lumOff val="15000"/>
                  </a:schemeClr>
                </a:solidFill>
                <a:latin typeface="Comic Sans MS" panose="030F0702030302020204" pitchFamily="66" charset="0"/>
              </a:rPr>
            </a:br>
            <a:r>
              <a:rPr lang="en-US" sz="2030" dirty="0" smtClean="0">
                <a:solidFill>
                  <a:schemeClr val="tx2">
                    <a:lumMod val="85000"/>
                    <a:lumOff val="15000"/>
                  </a:schemeClr>
                </a:solidFill>
                <a:latin typeface="Comic Sans MS" panose="030F0702030302020204" pitchFamily="66" charset="0"/>
              </a:rPr>
              <a:t>“yes, sir.”</a:t>
            </a:r>
          </a:p>
          <a:p>
            <a:pPr marL="457200" indent="-457200">
              <a:buAutoNum type="arabicPeriod"/>
            </a:pPr>
            <a:r>
              <a:rPr lang="en-US" sz="2030" dirty="0" smtClean="0">
                <a:solidFill>
                  <a:schemeClr val="tx2">
                    <a:lumMod val="85000"/>
                    <a:lumOff val="15000"/>
                  </a:schemeClr>
                </a:solidFill>
                <a:latin typeface="Lucida Handwriting" panose="03010101010101010101" pitchFamily="66" charset="0"/>
              </a:rPr>
              <a:t>Wash clothes</a:t>
            </a:r>
          </a:p>
          <a:p>
            <a:pPr marL="457200" indent="-457200">
              <a:buAutoNum type="arabicPeriod"/>
            </a:pPr>
            <a:r>
              <a:rPr lang="en-US" sz="2030" dirty="0" smtClean="0">
                <a:solidFill>
                  <a:schemeClr val="tx2">
                    <a:lumMod val="85000"/>
                    <a:lumOff val="15000"/>
                  </a:schemeClr>
                </a:solidFill>
                <a:latin typeface="Lucida Handwriting" panose="03010101010101010101" pitchFamily="66" charset="0"/>
              </a:rPr>
              <a:t>Tidy Sir’s wardrobe</a:t>
            </a:r>
          </a:p>
          <a:p>
            <a:pPr marL="457200" indent="-457200">
              <a:buAutoNum type="arabicPeriod"/>
            </a:pPr>
            <a:r>
              <a:rPr lang="en-US" sz="2030" dirty="0" smtClean="0">
                <a:solidFill>
                  <a:schemeClr val="tx2">
                    <a:lumMod val="85000"/>
                    <a:lumOff val="15000"/>
                  </a:schemeClr>
                </a:solidFill>
                <a:latin typeface="Lucida Handwriting" panose="03010101010101010101" pitchFamily="66" charset="0"/>
              </a:rPr>
              <a:t>Water the plants</a:t>
            </a:r>
          </a:p>
          <a:p>
            <a:pPr marL="457200" indent="-457200">
              <a:buAutoNum type="arabicPeriod"/>
            </a:pPr>
            <a:r>
              <a:rPr lang="en-US" sz="2030" dirty="0" smtClean="0">
                <a:solidFill>
                  <a:schemeClr val="tx2">
                    <a:lumMod val="85000"/>
                    <a:lumOff val="15000"/>
                  </a:schemeClr>
                </a:solidFill>
                <a:latin typeface="Lucida Handwriting" panose="03010101010101010101" pitchFamily="66" charset="0"/>
              </a:rPr>
              <a:t>Make lunch</a:t>
            </a:r>
          </a:p>
          <a:p>
            <a:endParaRPr lang="en-US" sz="2030" dirty="0" smtClean="0">
              <a:solidFill>
                <a:schemeClr val="tx2">
                  <a:lumMod val="85000"/>
                  <a:lumOff val="15000"/>
                </a:schemeClr>
              </a:solidFill>
              <a:latin typeface="Comic Sans MS" panose="030F0702030302020204" pitchFamily="66" charset="0"/>
            </a:endParaRPr>
          </a:p>
          <a:p>
            <a:endParaRPr lang="en-US" sz="2030" dirty="0">
              <a:solidFill>
                <a:schemeClr val="tx2">
                  <a:lumMod val="85000"/>
                  <a:lumOff val="15000"/>
                </a:schemeClr>
              </a:solidFill>
              <a:latin typeface="Comic Sans MS" panose="030F0702030302020204" pitchFamily="66" charset="0"/>
            </a:endParaRPr>
          </a:p>
          <a:p>
            <a:endParaRPr lang="en-US" sz="2030" dirty="0">
              <a:solidFill>
                <a:schemeClr val="tx2">
                  <a:lumMod val="85000"/>
                  <a:lumOff val="15000"/>
                </a:schemeClr>
              </a:solidFill>
              <a:latin typeface="Comic Sans MS" panose="030F0702030302020204" pitchFamily="66" charset="0"/>
            </a:endParaRPr>
          </a:p>
        </p:txBody>
      </p:sp>
    </p:spTree>
    <p:extLst>
      <p:ext uri="{BB962C8B-B14F-4D97-AF65-F5344CB8AC3E}">
        <p14:creationId xmlns:p14="http://schemas.microsoft.com/office/powerpoint/2010/main" xmlns="" val="1250725481"/>
      </p:ext>
    </p:extLst>
  </p:cSld>
  <p:clrMapOvr>
    <a:masterClrMapping/>
  </p:clrMapOvr>
</p:sld>
</file>

<file path=ppt/theme/theme1.xml><?xml version="1.0" encoding="utf-8"?>
<a:theme xmlns:a="http://schemas.openxmlformats.org/drawingml/2006/main" name="06_Elements">
  <a:themeElements>
    <a:clrScheme name="Custom 1">
      <a:dk1>
        <a:srgbClr val="999999"/>
      </a:dk1>
      <a:lt1>
        <a:srgbClr val="FFFFFF"/>
      </a:lt1>
      <a:dk2>
        <a:srgbClr val="000000"/>
      </a:dk2>
      <a:lt2>
        <a:srgbClr val="C1272D"/>
      </a:lt2>
      <a:accent1>
        <a:srgbClr val="F8682C"/>
      </a:accent1>
      <a:accent2>
        <a:srgbClr val="FFC300"/>
      </a:accent2>
      <a:accent3>
        <a:srgbClr val="91C300"/>
      </a:accent3>
      <a:accent4>
        <a:srgbClr val="00B4F1"/>
      </a:accent4>
      <a:accent5>
        <a:srgbClr val="E6E6E6"/>
      </a:accent5>
      <a:accent6>
        <a:srgbClr val="007E59"/>
      </a:accent6>
      <a:hlink>
        <a:srgbClr val="29ABE2"/>
      </a:hlink>
      <a:folHlink>
        <a:srgbClr val="29ABE2"/>
      </a:folHlink>
    </a:clrScheme>
    <a:fontScheme name="Custom 1">
      <a:majorFont>
        <a:latin typeface="Century Gothic"/>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TF23236567_Infographic shapes_RVA_v4.potx" id="{BB86E56C-A35A-4F75-9A63-B3F8D757F3F3}" vid="{FFF032B6-16EC-45D4-B3CF-489335FDB5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8DD073-A07C-493C-B4DC-FAB1E03DC8BC}">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A53E21A-346E-40CF-AF57-6C477B2385D2}">
  <ds:schemaRefs>
    <ds:schemaRef ds:uri="http://schemas.microsoft.com/sharepoint/v3/contenttype/forms"/>
  </ds:schemaRefs>
</ds:datastoreItem>
</file>

<file path=customXml/itemProps3.xml><?xml version="1.0" encoding="utf-8"?>
<ds:datastoreItem xmlns:ds="http://schemas.openxmlformats.org/officeDocument/2006/customXml" ds:itemID="{0AE966CA-688F-4CF7-A484-BC5454EFD7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Infographic shapes</Template>
  <TotalTime>0</TotalTime>
  <Words>838</Words>
  <Application>Microsoft Office PowerPoint</Application>
  <PresentationFormat>Bildschirmpräsentation (4:3)</PresentationFormat>
  <Paragraphs>120</Paragraphs>
  <Slides>8</Slides>
  <Notes>1</Notes>
  <HiddenSlides>0</HiddenSlides>
  <MMClips>0</MMClips>
  <ScaleCrop>false</ScaleCrop>
  <HeadingPairs>
    <vt:vector size="4" baseType="variant">
      <vt:variant>
        <vt:lpstr>Design</vt:lpstr>
      </vt:variant>
      <vt:variant>
        <vt:i4>1</vt:i4>
      </vt:variant>
      <vt:variant>
        <vt:lpstr>Folientitel</vt:lpstr>
      </vt:variant>
      <vt:variant>
        <vt:i4>8</vt:i4>
      </vt:variant>
    </vt:vector>
  </HeadingPairs>
  <TitlesOfParts>
    <vt:vector size="9" baseType="lpstr">
      <vt:lpstr>06_Elements</vt:lpstr>
      <vt:lpstr>Folie 1</vt:lpstr>
      <vt:lpstr>Slide 2</vt:lpstr>
      <vt:lpstr>Slide 3</vt:lpstr>
      <vt:lpstr>Folie 4</vt:lpstr>
      <vt:lpstr>Folie 5</vt:lpstr>
      <vt:lpstr>Folie 6</vt:lpstr>
      <vt:lpstr>Folie 7</vt:lpstr>
      <vt:lpstr>Folie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2021-07-29T14:57:03Z</dcterms:created>
  <dcterms:modified xsi:type="dcterms:W3CDTF">2021-08-02T04:49:24Z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