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8"/>
  </p:notesMasterIdLst>
  <p:handoutMasterIdLst>
    <p:handoutMasterId r:id="rId9"/>
  </p:handoutMasterIdLst>
  <p:sldIdLst>
    <p:sldId id="256" r:id="rId5"/>
    <p:sldId id="264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6361-1E3C-4214-95E1-B8DE93421F8F}" type="datetimeFigureOut">
              <a:rPr lang="en-US" smtClean="0"/>
              <a:pPr/>
              <a:t>26-Mar-21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0281-66A0-46B8-BDE2-AEF0C745375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57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21-02-02T11:48:36.7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5259 9302,'-25'0,"0"0,0 0,-24 0,-1 0,-49 0,-75 0,-24-25,49 25,50-25,-1 0,26 25,0 0,24 0,-24 0,49 0,0 0,0 0,-24 0,-1 0,-24 0,-1-24,1 24,24 0,25 0,-24-25,24 25,0-25,-25 25,26-25,-1 25,0 0,25-25,-25 25,0 0,25-24,-24 24,-1-25,25 0,-25 25,0-25,0 25,25-25,-49 25,49-49,-25 49,25-25,-25 25,0-25,1 0,24 0,-25 25,25-24,0-1,0 0,25 0,-1 0,-24 1,0-1,25 25,-25-25,25 25,-25-25,25 0,0 1,-1 24,-24-25,25 25,0-25,-25 0,25 25,0 0,-1-25,1 25,0 0,25-24,-1-1,-24 25,25 0,-26 0,1-25,0 25,0 0,0-25,-1 25,1 0,0 0,25 0,-25 0,24 0,-24-25,0 25,0 0,-1 0,1-24,25 24,-1 0,1 0,0 0,-1 0,1 0,-1 0,1 0,-25 0,24 0,1 0,-25 0,0 0,-1 0,26 0,-25 0,0 0,24 0,-24 0,0 24,24-24,-24 0,0 0,0 25,0 0,0-25,24 0,-24 25,25 0,-26-25,26 24,-25 1,0-25,-1 25,1 0,25-25,-25 25,-1-1,1-24,25 50,-1-25,-24 0,0-1,0 26,-25-25,49 24,-24 1,0 0,-25-26,25 1,-25 0,0 0,25 0,-25 24,0-24,0 25,0-25,0-1,0 1,0 0,0 0,0 24,-25-24,25 0,-25 25,0-26,25 26,-25-50,25 25,-24 0,-1-25</inkml:trace>
  <inkml:trace contextRef="#ctx0" brushRef="#br0" timeOffset="3694.3349">5730 10889,'0'25,"-25"-25,0 25,-24-25,24 25,-25-25,25 24,-24-24,24 0,0 0,-24 0,24 25,0-25,-49 0,-1 25,26-25,-26 25,1-25,24 0,1 0,-1 0,-25 25,26-25,-1 0,-24 0,-1 0,26 0,-1 0,1 0,-26 0,26 0,-1 0,0 0,-24 0,24 0,1 0,-1 0,25 0,-24 0,-1 0,25 0,1 0,-1 0,0 0,0 0,0 0,0 0,25-25,-24 25,-26 0,25 0,0 0,1 0,24-25,-50 25,25 0,-24 0,24 0,0-25,0 25,-24 0,24 0,-25 0,25 0,1 0,-1-25,0 25,0-24,25-1,-25 25,1 0,24-25,-25 25,25-25,-25 25,25-25,0 1,-25 24,25-25,-25 25,25-25,0 0,0 0,0 1,0-1,25 0,-25 0,0 0,25 25,-25-24,0-1,25 25,-25-25,25 25,-1-50,26 26,-50-1,50-25,-1 25,1-49,-25 49,24 0,-24 25,0-24,0-1,-1 25,1 0,0 0,0 0,49-25,-49 25,0 0,0 0,24 0,-24 0,0 0,0 0,24 0,-24 0,25 0,-1 0,1 0,49-25,-49 25,-1 0,26 0,-26 0,26 0,-1 0,-24 0,-1 0,1 0,0 0,-26 0,26 0,-25 0,0 0,-1 0,51 0,-25 0,-26 0,1 0,25 0,-25 0,24 0,-24 0,0 0,0 0,-1 0,1 0,0 25,0-25,0 25,-1-25,26 0,0 0,-26 0,1 25,25-25,-25 0,-25 24,24-24,1 0,0 0,-25 25,25-25,0 25,-1 0,1 0,-25-1,25 1,-25 0,0 0,0 0,0-1,0 1,0 0,0 0,0 24,0-24,0 0,0 0,0 0,0-1,0 1,0 0,0 0,0 0,0-1,0 1,0 0,0 0</inkml:trace>
  <inkml:trace contextRef="#ctx0" brushRef="#br0" timeOffset="8874.7838">16197 12477,'0'-25,"0"0,0 0,0 1,0-1,0 0,0 0,0 0,0 1,0-1,0 0,0-25,0 25,0 1,0-1,0-25,0 25,0 1,0-1,0 0,0 0,0 0,0 1,0-1,0 0,0 0,0 0,25 25,-25-24,0-1,25 0,-25 0,25 0,0 1,-25-1,24 25,-24-50,25 25,0 1,0-1,0 0,0 0,-1 0,1 1,0-1,0 0,0 25,-25-25,24 25,1 0,-25-25,25 25,0-24,0 24,24 0,-49-25,25 25,0 0,0 0,-1-25,26 0,-25 25,0 0,24 0,-24-25,0 25,0-25,-1 25,1 0,25 0,-25 0,-1 0,1-24,50 24,-51 0,1 0,25-25,-25 25,24 0,1 0,0 0,24 0,75 0,-50 25,50-1,24 1,26 25,-1 24,-74-49,-24 25,-51-50,26 49,-75-24,24-25,1 25,0-25,0 25,-25 0,25-1,-1-24,1 50,25-25,-1 49,1-49,-25 25,24-1,-24 1,25-25,-50 24,49 1,-24-25,0 24,0-24,-25 25,25-50,-25 24,0 1,0 0,-25-25,25 25,0 0,-25-25,25 25,-25 24,-24 1,-26 49,1 50,-25 49,24-99,26 1,49-76,-25 1,0 0,25 0,-25-25,0 25,1 24,-1-24,0 0,0 0,-24 0,49-1,-25 1,0-25,0 50,-49-50,24 49,1-24,-26 0,25 0,-24 0,0-25,-26 0,-24 0,25 0,-74 0,-75-25,74 0,75 25,49-25,25 25,-24-25,24 25,-25-24,25 24,1-25,-26 25,25-25,-24 0,24 25,-25 0,25-49,-24 24,-26 0,1 0,49 0,0 0,1 25,24-24,-25 24,0 0,25-25,-25 0,0 0,1 0,24-24,-25 49,0-50,25 25,-25 1,0-26,0 0,-49-49,-50-99,50 123,24 26,25-1,0 25</inkml:trace>
  <inkml:trace contextRef="#ctx0" brushRef="#br0" timeOffset="12311.3203">15205 14784,'0'-25,"0"0,25 25,-25-25,0 0,25 1,-25-1,0 0,0 0,25 0,-25 1,24 24,-24-25,0 0,25 0,0 0,0 1,-25-1,50 0,-50 0,24 25,1-50,0 50,-25-24,50 24,-26-50,26 25,0-24,24 24,-49 0,24 0,1 0,24-24,26-1,24 1,-25-1,-50 25,1 25,49-25,-49 1,0 24,74-25,-25 0,50 0,-50 25,-50 0,1-25,0 25,-26 0,1 0,0 0,49 0,1 0,99 0,24 0,-74 0,0 25,-99-25,24 0,-24 0,0 0,0 0,0 25,-1-25,1 0,0 25,0-25,0 0,-1 0,1 25,0-25,0 24,0 1,-1-25,1 25,0-25,-25 25,25-25,0 25,0-1,-1 1,1 0,0 0,25 24,-1 1,1 0,-25-26,-1 26,1-50,-25 25,0 0,0-1,25-24,-25 25,0 0,0 0,0 25,25-50,-25 24,0 1,25 25,-25-25,0-1,0 26,0 0,0-26,0 1,0 25,0-25,0-1,0 1,0 0,-25 0,0-25,25 25,-25-25,0 0,1 24,-1 1,0-25,0 25,-24 0,24 0,0-1,0-24,0 25,1-25,-1 25,-25-25,0 25,1-25,-26 25,26-25,24 24,-49 1,24 0,-24-25,24 25,-24-25,-1 25,1-1,24-24,-24 0,-1 0,51 0,-1 0,0 0,-25 0,25 0,1 0,-51 0,26 0,-26 0,1 0,49 0,0 0,-24-24,-1 24,-24-25,-1 0,1 0,24 0,1 25,24-24,0 24,-25-25,26 0,-26 25,25-25,-24 0,49 1,-25 24,-25-25,25 0,0 25,1-25,-26 0,0-24,26 49,-1-25,0 25,0-25,0 0,1 25,-1 0,-25-24,25-1,1 25,-1 0,0 0,0 0,0 0,25-25,-24 25,-1 0,0 0,0-25,0 25,1-25,-1 25,0-24,0 24,25-25,-25 25</inkml:trace>
  <inkml:trace contextRef="#ctx0" brushRef="#br0" timeOffset="15477.3658">13940 11435,'-25'0,"1"25,24 0,-25-25,25 24,0 1,0 0,-25-25,25 25,0 0,0-1,0 1,0 0,0 0,-25 0,25 24,0 1,0-1,0 51,0-1,0-25,0-24,0 0,0-1,0 1,0 24,0 1,0-26,0-24,25 0,-25 24,25-49,-25 50,25-25,-25 0,24-25,1 0,0 0,0 0,24 0,-24 0,0-25,0 0,-25 0,25 0,24-24,-24 24,-25-25,25 50,0-49,-25 24,0 0,24-24,1 24,-25 0,0-25,0 26,0-1,0 0,0 0,0 0,0 0,0 1,0-1,-25 25,25-25,-24 25,24-50,-25 26,0-26,25 0,-25 50,25-24,-25-26,1 25,24 0,0 1,-25 24,25-25,0 0,-25 25,25-25,-25 25,0 0,25-25,-24 25,-1 0,25-24,-25 24,0 0</inkml:trace>
  <inkml:trace contextRef="#ctx0" brushRef="#br0" timeOffset="17669.0603">14287 12055,'25'0,"0"0,0 0,-25-25,0 0,25 1,-25-1,25-25,-1 25,-24-24,25 24,-25 0,25-24,0 24,0 0,-1-25,1 1,-25 24,25 0,0 0,0 1,-1-26,-24 25,50 0,-25-24,0-26,-1 51,-24-1,25-25,0 50,-25-50,0 26,25-1,0-25,-1 25,1-24,-25 24,25 0,0-24,0 24,-1-25,1 1,0-1,0 0,24-24,-24 24,0 26,0-26,0-24,24-26,26-24,-26 50,-24-1,25 26,-50-1,25 25,-1 1,1-51,25 26,-1-51,1 26,-50 49,50-24,-50 24,24 0,1 0,-25 0,25 1,0-1,0 0,-25 0,49 25,-49-49,25 49,0 0,0-25,-1 0,1 25,-25-25,25 25,0-25,0 25,-25-24,24-1</inkml:trace>
  <inkml:trace contextRef="#ctx0" brushRef="#br0" timeOffset="18843.815">16421 8582,'0'25,"25"-25,-25 25,0 0,24-25,1 25,-25 24,25-49,-25 25,25-25,0 25,-25 0,24-25,1 0,-25-25,25 0,0-25,0 1,-25-26,0 51,24-1,-24-25,0 25,0 1,0-1,0 0,0 0,0 0</inkml:trace>
  <inkml:trace contextRef="#ctx0" brushRef="#br0" timeOffset="20317.9696">16942 8409,'0'25,"0"-50,0 0,0 0,0 0,0 1,0-1,0 0,-25 25,0 50,0-1,25-24,0 0,0 0,0 24,0-24,0 0,0 0,0-1,0 1,25-25,0 0,0 0,-1 0,-24-25,25 1,-25-1,0-25,0 25,0 1,0-1,0 0,0 0,0 0,0 50,25 0,-25 0,25 0,24-25,-24 0,0 24,25-24,-26 0,1 0</inkml:trace>
  <inkml:trace contextRef="#ctx0" brushRef="#br0" timeOffset="21433.1298">17438 8161,'0'25,"-25"-1,25 1,0 0,0 0,0 0,0-1,0 1,0 0,0 0,0 0,25-1,-1-24,1 25,0-25,0 0,-25-25,25 25,0-24,-25-1,24 25</inkml:trace>
  <inkml:trace contextRef="#ctx0" brushRef="#br0" timeOffset="22658.6517">17636 7962,'25'0,"-25"25,25 0,-25 0,0 0,0-1,25-24,-25 25,24-25,1 0,-25-25,25 1,0 24,-25-50,0 25,0 0,0 0,0 1,0-1,0 0,25 50,-25 0,24 24,-24-24,0 0,25 25,0-26,0 1,-25 0,25-25,-25 25,24-25,1 0,0 0,0 0,0 0,-1 0</inkml:trace>
  <inkml:trace contextRef="#ctx0" brushRef="#br0" timeOffset="23865.8294">18256 7813,'0'25,"0"0,0 25,0-26,0 1,0 25,25-25,-25 0,0-1,25 1,0 0,-25 0,24-25,1 0,0 0,0 0,0 0,-1 0,-24-25,25 0,-25 0,0 1,0-1,0 0,0 0,0 0,0 0,0 1,-25 24,25-25,-24 25,-1-25,0 25,0 0,0 0,1 0,-1 0,0 25</inkml:trace>
  <inkml:trace contextRef="#ctx0" brushRef="#br0" timeOffset="24660.0962">18529 7466,'25'0,"-25"25,0 0,0 0,0-1,0 1,0 0,25-25,-25 25,0 0,0-1,25 1,-1 0,-24 0,25 0,0 24,0-24,-25 0,0 0,25-25</inkml:trace>
  <inkml:trace contextRef="#ctx0" brushRef="#br0" timeOffset="26123.9887">18827 7665,'0'24,"0"1,0 0,25-25,-1 0,1 0,-25-25,25 25,-25-25,0 1,0-1,-25 25,0 0,1 0,24 25,-25-25,25 24,0 1,0 0,0 0,0 0,25-25,-1 0,1 0,0 0,0 0,0 0,-1 0</inkml:trace>
  <inkml:trace contextRef="#ctx0" brushRef="#br0" timeOffset="33345.1856">9922 5060,'0'0,"0"25,-25-25,0 0,25 25,-25-25,1 25,-1-25,-74 0,-50 24,-25 1,75-25,0 25,49-25,1 0,24 0,-25 0,-24 0,-1 0,-49 0,-25 0,-49-50,0 50,-1 0,100 0,-50 0,25 0,-74 25,98-25,-48 0,48 25,-48-25,98 0,0 25,-24-25,24 0,25 0,1 0,-1 0,0 0,0 0,0 0,1 0,24-25,-25 25,0-25,0 25,25-25,0 1,-25 24,25-25,0 0,-24 25,24-25,0 0,0 1,0-26,0 25,24-24,1 49,-25-25,50-25,-25 0,24 1,1-1,49-49,0 25,-24-26,24 1,-25 25,26-1,-51 1,26 24,-51 26,1-1,25 0,-25 0,-1 25,1-25,0 25,0 0,-25-24,25 24,-1 0,1-25,0 25,0 0,24 0,-24 0,0 0,25 0,-1-25,26 25,-1 0,1 0,24-25,0 25,-25 0,-24 0,0 25,24 0,0-25,-24 0,0 25,-1-1,1 1,24-25,1 25,-26 0,1-25,0 49,24-24,-24 0,-26 25,26-50,0 49,-1 1,1-1,-1-24,1 0,0 49,-26-49,1 25,25-1,-25-24,-1 25,1-1,-25-24,0 0,25 25,0-50,-25 24,0 1,0 0,0 0</inkml:trace>
  <inkml:trace contextRef="#ctx0" brushRef="#br1" timeOffset="58875.2957">7615 6176,'0'25,"-25"-25,25 25,-25-25,1 25,-1-25,25 25,-25-25,25 24,-25-24,0 25,1-25,24 25,-25 0,0-25,25 25,-25-25,0 24,1 26,-1-50,0 25,0 0,25-1,-25 1,1-25,-1 50,0-25,25-1,-25 1,0 0,1 0,24 0,-50 24,50-24,-25-25,25 25,0 0,-25-25,1 25,24-1,-25 1,25 0,-25 0,0 24,0-24,0 0,1 25,24-26,-50 26,50 24,-50 1,26-50,24-1,-25 26,0 0,25-26,-25 1,25 0,0 0,-25-25,25 25,0 24,-49 125,-1 49,25-124,1 25,24-49,0-50,0-1,0 1,-25-25,25 25,0 0,0 0,-25-1,25 1,-25 0,25 25,0-26,-25 51,1-26,24-24,0 25,0-25,0-1,-25 1,25 0,0 25,0-25,0 24,0-24,0 0,0 24,-25-24,25 0,0 0,0 0,0-1,0 26,0-25,-25 0,25-1,0 1,0 0,0 0,-25-25,25 25,-24-1,24 1,0 0,0 0,-25 24,0 100,0 25,-24-75,49-24,0-51,0 1,0 0,0 0,0 24,0 51,0-1,0-50,0 1,0-25,0 0,0-1,0 76,0 73,0 75,24-173,-24-26,0-24,0 0,0 0,0 74,50 50,-50-50,25-49,-25-26,0 1,0 0,25-25,-25 25,-25-25,25 25,-25-25,25 24,-25-24,0 0,50 0,0 25,0-25,-25 25,25-25,-25 25,24-25,-24 25,25-1,0 26,-25 0,50-1,-50-24,24 0,-24 0,0 0,0-1,25 1,-25 0,0 0,0 24,25 26,49 74,-24-1,24-24,-74-74,25-50,-25 50,25-50,-25 24,0 1,25 0,-25 0,0 0,25-25,-25 25,0-1,24 1,-24 0,25 0,-25 24,25-24,0 0,-25 0,0 0,0-1,25 1,-1 25,-24-25,25 24,-25-24,25-25,-25 25,25 0,0-1,0 26,24 0,-24 24,49-24,-49-1,25 1,-25-1,-1-24,-24 25,25-50,0 25,0-1,-25 1,25 0,-1 50,26-26,-25-24,24 49,1-49,-50 0,0 0,25-25,-25 25,25-25,-1 24,1 1,0 25,0-50,0 25,24 24,-24-24,-25 0,25-25,-25 25,25-25,-1 0,-24 24,25 1,25 25,-1-1,51 26,24 24,-50-25,50 26,-74-75,-1 24,-24-49,-25 25,25-25,0 0,-25 25,25-25,-1 0,1 25,74-1,25 26,-74-50,0 25,-26-25,-24 25,25-25,0 0,0 0,49 24,447 51,199 24,-398-25,-198-74,-99 0,-25 25,25-25,-1 0,1 0,25 0,-25 25,-1-25,1 0,0 0,0 0,0 0,-1 0,51 0,-1 0,1 0,-26 0,1 0,-25 0,0 0,-1 0,1 0,0 0,0 0,0 0,-1 0,1 0,25 0,-25 0,-1 0,51-25,-1 25,1 0,-26-25,1 1,-25 24,-1-25,1 25,0 0,25-25,24 0,75-49,49-25,1 24,24-24,-49 49,-100 1,-24 24,-25 25,-1-25,1 25,0 0,0-25,0 0,-1 25,26-24,0-1,-26-25,51 25,-26 1,-24-26,25 50,-50-25,25 25,-1-25,1 25,0 0,-25-24,25-1,-25 0,49 0,-24 0,0 25,-25-24,25 24,-25-25,0 0,25 25,-25-25,49 25,-49-49,25 49,-25-25,25 0,0 25,-25-25,24 0,-24-24,25 49,-25-25,25 25,-25-25,0 0,0 1,0-1,0 0,-25 25,25-25,0 0,0 1,0-1,25 0,0 0,25-49,74-1,-25-24,-74 74,-1 0,1 1,-25-1,25 25,0 0,0-50,396-272,274-249,-398 348,-173 124,-99 74,-25 0,25 25,-25-25,0 1,0-1,0 0,0 0,0 0,-25 1,25-1,-25 25,25-25,0 0,-24 25,24-25,0 1,-25-1,0 0,25-25,0 26,-25-1,25 0,-25 0,1 0,24-74,-50-50,25 0,0 125,1-1,24 0,0 0,0 0,0-24,-25-26,25 1,0 24,-25 26,25-1,0-50,0 51,0-1,0-50,0 26,0-1,0 25,0-24,0-26,0 26,0 24,0 0,0 0,0 0,0-24,0-1</inkml:trace>
  <inkml:trace contextRef="#ctx0" brushRef="#br1" timeOffset="64581.5485">16049 10864,'0'-24,"0"-1,0-50,-25-123,0 0,0 98,25 51,0-1,-25 50,25-25,0 1,0-1,0-25,-24-24,24-1,0 1,0 49,0 0,0 0,0 1,0-1,0-25,0-74,0 25,0 25,0-1,-25 26,25 24,0 0,-25 0,0 0,25-49,0-1,-25 1,1 0,-1-1,25 50,-25-24,25 24,0 0,0 0,-25-24,0-1,1 1,24-26,0 26,-25 24,25 0,-25-25,25 26,0-1,0 0,-25 0,25 0,-25 25,25-24,0-1,0 0,0 50,0 0,0-1,25-24,-25 25,0 0,0 0,0 0,-25-25,1 0,24-25,0 0,-25 0,25 0,0 1,-25 24,25-25,-25 0,25-25,-25 25,1-24,24-26,-50 1,25 24,0 1,0 24,1-25,24 26,0-1,-25 25,25-25,0 0,-25 0,0-24,-24-26,-26-49,-74-99,1 49,24 1,-25-1,99 125,25 24,25-25,-24 50,24-25,-25 25,0-24,25-1,-50-25,1 1,24 24,-50-50,-49-24,-24-75,-1 26,74 73,26 50,24 1,-25-1,50 0,-24 25,-1-25,0 0,-49-49,24 49,0-24,-24-1,49 50,25-25,-25 25,0-25,1 25,-1-24,0 24,0-25,0 25,1 0,-1 0,0-25,0 25,0 0,1 0,-1 0,0 0,0 0,-24 0,-26 0,-74 0,-99-25,50 0,74 25,-99-24,123 24,-24 0,25 0,0 0,25 0,24 0,25 0,0 0,0 0,1 0,-1 0,0 0,0 0,0 0,1 0,-1 0,-50 0,51 0,-26 24,-24-24,24 0,-24 25,24-25,-24 25,24 0,0-25,1 0,-26 25,1-25,0 24,-1-24,25 0,1 25,24-25,-25 0,1 0,-1 0,25 0,-24 0,-26 25,-73-25,24 0,-75 25,1 0,74-1,0 1,49-25,-49 50,50-50,24 25,1-1,24-24,-25 25,25-25,1 0,-76 50,26-25,24-1,-49 1,25 25,24-50,-24 25,49-1,0-24,-25 0,26 25,24 0,-25-25,0 0,25 25,0 0,0-1,-25 1,25 0,-49 25,24-25,25-1,-25 1,25 0,0 0,0 0,-25-25,25 24,0 1,-25-25,25 25,-24 0,24 24,-25-24,25 0,0 0,0 0,0-1,-25-24,25 25,-25 0,25 0,0 0</inkml:trace>
  <inkml:trace contextRef="#ctx0" brushRef="#br0" timeOffset="71344.3621">6424 13022,'0'0,"-24"0,-1 25,0-25,0 25,0-25,1 25,-1 0,0-25,0 24,0-24,1 0,24 25,-25-25,0 0,0 0,25 25,-25-25,1 0</inkml:trace>
  <inkml:trace contextRef="#ctx0" brushRef="#br0" timeOffset="72608.2926">4068 12824,'-25'0,"0"0,1 25,-1 0,0-25,25 24,-25-24,0 0,25 25,0 0,0 0,0 0,0-1,0 1,0 0,25-25,-25 25,25-25,-25 25,25-25,0 0,-1 0,1 0</inkml:trace>
  <inkml:trace contextRef="#ctx0" brushRef="#br0" timeOffset="73574.6057">4291 12700,'25'25,"-25"0,0-1,0 1,0 0,0 0,25-25,0 0,-25-25,24 0,-24 0,0 1,-24-26,24 25,-25 25,0 0,0 0,25 25,-25-25,25 25,0 0,0-1,0 1,0 0,0 0,0 0,50-1,-25 1,0-25,24 25,-24 0,0-25,0 0,-1 0</inkml:trace>
  <inkml:trace contextRef="#ctx0" brushRef="#br0" timeOffset="74252.3519">4738 12105,'0'24,"0"1,24 0,-24 0,0 25,0-26,25 26,0-25,-25 24,50 1,-50 0,25-26,-25 1,24 0,-24 0,0 0,0-1,25 1,-25 0,0 0</inkml:trace>
  <inkml:trace contextRef="#ctx0" brushRef="#br0" timeOffset="74838.9546">4862 11857,'25'24,"-1"1,-24 25,0-1,25-24,0 25,-25 24,25-24,49 74,-24 0,-25-25,-1-49,1-1,-25-24,25 0,-25 0,25-25</inkml:trace>
  <inkml:trace contextRef="#ctx0" brushRef="#br0" timeOffset="76941.2274">3994 13593,'0'0,"-25"0,25-25,25 25,-25-25,24 25,1-24,0 24,0 0,0 24,-25 1,24 0,-24 0,0 0,0-1,0 1,0 0,0 0,0 0,0-50,0-50,25 1,-25 49,25 0,-25-24,25 24,-25 0,0 0,25 25,-25-24,0 48,0 1,0 0,0 0,0 0,0-1,0 1,0 0,0-50,0 0,24 1,-24-26,0 25,25 25,-25-25,25 25,-25 50,0-25,0 24,0-24,0 0,0 0,0 0,0-1</inkml:trace>
  <inkml:trace contextRef="#ctx0" brushRef="#br0" timeOffset="78008.6757">4564 13370,'0'25,"0"-1,0 1,0 0,0-50,0 0,0 1,0-1,-25 25,25 25,-25-1,25 1,0 0,0 0,0 0,0-1,25-24,0 0,0 0,0 0</inkml:trace>
  <inkml:trace contextRef="#ctx0" brushRef="#br0" timeOffset="80097.56">4812 13295,'0'0,"0"25,0-50,0-24,25 49,-25-50,25 50,-25-25,25 25,-1 0,1 0,0 0,0 25,-25 0,25-25,-25 25,0 0,0-1,0 1,0 0,0 0,0 0,0-1,24-24,-24-24,25-26,0 25,-25 0,0 1,0-1,25 25,-25 25,0-1,25-24,-25-24,24-1,-24 0,0 0,25 25,-25-25,25 25,0 0,-25 25,25 0,-1 0,-24 0,25-1,-25 1,25 0</inkml:trace>
  <inkml:trace contextRef="#ctx0" brushRef="#br0" timeOffset="81123.6">5507 12898,'24'0,"-24"25,0 0,0 0,0 0,0-1,0 1,0 25,0-25,25 24,-25 1,25 24,0 1,-25-50,0-1,0 1,25-25,-25 25,0 0</inkml:trace>
  <inkml:trace contextRef="#ctx0" brushRef="#br0" timeOffset="82339.8889">5556 12923,'25'-25,"0"25,0-24,-1 24,1 0,0 0,0 0,-25 24,0 1,0 0,0 25,0-26,0 1,0 25,0-25,-25-1,0 1,25 0,-25-25,50 25,0-25,0 0,0 25,24 0,-49-1,50 1,-50 0,0 0,25-25,-25 25,0-1,-25 1,0 0,0 0,0-25</inkml:trace>
  <inkml:trace contextRef="#ctx0" brushRef="#br0" timeOffset="83463.6889">5953 13122,'25'0,"0"0,0 0,-25 24,24 1,-24 0,0 0,0 0,0 0,0-1,25 1,-25 0,0 0,0 0,25-50,-25 0,0-49,0-51,25 26,-25 50,0-26,0 50,0 1,0-1,25 0,-25 0,24 0,1 1,-25-1,25 25,0 0,-25-25,25 25,-1 0,1 0</inkml:trace>
  <inkml:trace contextRef="#ctx0" brushRef="#br0" timeOffset="85405.9007">6623 12799,'0'0,"25"25,-25 0,0 0,24-25,-24 24,0-48,0-1,0 0,-24 25,24-25,-25 25,0 0,0 0,0 0,25 25,-24 0,24 0,0-1,-25 1,25 0,0 0,0 0,0-1,0 1,25 0,-1-25,-24 50,25-50,-25 24,25 1,0-25,-25 25,25-25,-25 25,24-25,1 0,-25-25,25 0,0-24,-25 24,0-50,0 26,-25-1,25 25,0 1,-25-1,0 0,25 0,-24 25,24-25,-25 25,74 50,-49-25,25 0,-25-1,25-24,0 25,-25 0,25-25,-1 0,1 0,0 0,0 0,0 0,0 0,-1-25,1 25,-25-25</inkml:trace>
  <inkml:trace contextRef="#ctx0" brushRef="#br0" timeOffset="86519.8622">6945 12502,'0'24,"25"-24,-25 25,0 0,25-25,-25 25,0 0,25-1,0-24,-25 25,24 25,1-1,0-49,-25 25,25-25,-25 25,25-25,-1-50,-24-24,0 24,0 1,0 24,0 0,0 0,0 1,0-1,0 0,25 25,0 0,0 0,0 0,-1 0,1 25,-25 0,25-25</inkml:trace>
  <inkml:trace contextRef="#ctx0" brushRef="#br0" timeOffset="87786.2295">7466 12328,'25'0,"0"0,0 0,-25 25,24-25,1 0,0 0,-25-25,0 0,0 0,0 1,0-1,0 0,-25 25,25-25,-25 25,1 0,24 25,0 0,0 0,0-1,0 26,0-25,0 0,0-1,24-24,-24 25,25-25,0 0,0 0,0 0,-1 0,26-25,-25 25,0-24,24-1,-24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21-02-02T11:47:39.7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3448 7268,'0'-25,"0"0,0 0,-25 25,25-24,-25-1,25 0,-25 25,1-25,-1 0,25 1,-25-1,0 25,0-25,1 0,-1 0,0 1,0-1,0 25,1-25,-1 25,0-25,0 25,0-25,1 25,-1-25,0 25,-25 0,26 0,-26-24,25-1,0 25,1 0,-26-25,25 25,0-25,0 25,1 0,-1 0,0 0,0 0,0 0,1 0,-1 0,-25 0,25 0,1 0,-1 0,-25 0,25 0,1 0,-1 0,0 0,0 0,0 0,1 0,-1 0,-25 0,25 0,-24 0,-1 25,1-25,24 0,-25 0,25 25,1-25,-1 25,0-25,-25 0,25 24,1-24,-1 0,0 25,-25 0,1 0,24-25,0 0,-24 25,24-25,25 25,-25-25,0 0,25 24,-25-24,25 25,-24-25,24 25,0 0,0 0,-25-25,25 24,0 1,0 0,0 0,0 0,0-1,0 1,0 0,0 25,0-26,0 1,0 0,0 0,0 0,0-1,0 26,0-25,0 24,0-24,0 0,0 0,0 0,0-1,25-24,-25 25,24-25,-24 25,50 0,-50 0,25-1,24 1,-24 0,0-25,0 25,0-25,-1 25,1-25,0 0,0 0,0 24,-1-24,1 0,25 25,-25-25,0 0,24 0,-24 0,0 0,0 0,24 0,-24 0,0 0,0 0,-1 0,1 0,0 0,0 0,0 0,24 0,-24 0,0 0,24 0,26 0,-26-25,1 25,-25-24,24 24,-24 0,0 0,25 0,-1 0,-24 0,-25-25,50 25,-25 0,24 0,-24-25,0 25,24 0,-24-25,0 25,25-25,-26 25,26-49,0 49,-1-25,1 0,-25 25,-1-25,1 1,25 24,-25 0,-25-25,49 0,-24 0,25 25,-50-25,24 1,1 24,0-25,-25 0,25 0,0 25,-25-25,24 25,-24-24,25 24,-25-25,0 0,0 0,0 0,0 1,0-1,-25 25,1 0,24-25,-25 25,0 0,0 0,0 0,1 0,-1 0,0 0</inkml:trace>
  <inkml:trace contextRef="#ctx0" brushRef="#br0" timeOffset="5057.4929">3448 3671,'-25'0,"25"25,-25-25,0 0,25 25,-24-25,-26 0,25 0,0 0,1 0,-26 0,25 0,0 0,-24 0,-26 0,26-25,-1 25,1 0,-1-25,0 25,26-25,-51 0,25 25,1 0,24 0,-25 0,-24-24,24 24,-24 0,24-25,-24 25,24 0,1 0,24 0,0 0,-49 0,-1 0,26 0,-26 0,26 0,-26 0,1 0,-25 0,-1 0,26 0,24 0,1 0,24 0,0 0,0 0,1 0,-1 0,25-25,0 0,-25 25,25-25,0 1,0-1,0 0,25 0,0 25,-1-49,26 24,-50 0,25 25,0 0,-25-25,24 25,1-25,0 25,0-24,24-1,1 0,0-25,24 26,-24-26,24 25,-24-24,-1 24,-24 0,0 25,0-25,0 0,-1 25,1 0,-25-24,50 24,-25 0,-1 0,26-25,-25 0,0 25,49-25,0 25,1-25,-26 1,1-1,-25 25,24 0,-24 0,25-25,-1 25,-24-25,0 25,25 0,-1 0,-24 0,0 0,25 0,-26 0,1-25,25 25,-25 0,-1 0,1 0,25 0,-25 0,-1 0,1 0,25 0,-25 0,24 0,26 0,-26 0,26 0,-51 0,1 0,25 25,-25-25,-1 0,1 25,25-25,-25 25,0-25,24 0,-24 0,0 25,0-25,-1 0,1 0,-25 24,25-24,0 25,0-25,-1 0,1 0,0 25,0-25,0 0,-1 0,1 0,-25 25,25-25,0 0,0 0,-1 0,-24 25,25-25,0 0,0 0,0 0,-1 0,26 0,-25 0,0 0,-1 0,1 0,0 0,0 0,24 0,-24 0,0 0,0 24,0-24,-1 0,1 0,0 0,-25 25,25-25,0 0,-25 25,25-25,-1 0,-24 25,0 0,25-1,-25 1,25 0,-25 0,25 0,-25-1,25-24,-25 25,0 0,0 0,24 0,-24-1,0 1,0 0,0 0,0 0,25-1,-25 1,0 0,0 0,0 0,0-1,0 1,0 0,-25-25,1 25,-1-25,0 25,0-1,0-24,-24 25,-1 0,-24-25,-100 50,-24-1,74-24,74-25,0 25,26-25,-51 0,1 25,-25-25,-25 0,74 0,25 0,0 0,-24 0,-1 0,25 0,-24 0,24 0,-25 0,25 0,-24 0,24 0,0 0,0 0,1 0,-1 0,0 0,0 0</inkml:trace>
  <inkml:trace contextRef="#ctx0" brushRef="#br0" timeOffset="8762.5546">6945 1736,'-24'0,"-1"0,25 25,-25-25,0 0,0 0,0 0,-24 0,24 0,0 0,0 0,1 0,-1 0,0 0,0 0,-24 0,24 0,0 0,-25 0,26 0,-26 0,-24 0,24 0,-24 0,49 0,-25 0,25 0,1 0,-1 0,-25 0,-24 0,24 0,-24 0,-1 0,26 0,-26 0,26-25,-1 25,25 0,25-24,-49 24,49-25,-25 25,0 0,0-25,0 25,25-25,-24 0,-1 25,0-25,0 25,0-24,1 24,24-25,-25 25,25-25,-25 25,0 0,25-25,-25 25,1-25,-1 25,0-24,25-1,-25 25,25-25,0 0,0 0,0 1,0-1,0 0,0 0,0 0,0 1,0-1,0 0,25 25,0-25,-25 0,25 25,-1 0,-24-24,50-1,-50 0,25 25,0-25,-1 0,-24 1,50 24,-50-25,25 25,49-75,-24 51,-25-26,49 25,-24 0,-26 1,26-26,24 50,-49-25,0-24,49 49,-49-25,25-25,0 50,24-25,0 25,-24-25,0 25,24-24,-24 24,24 0,-24 0,24 0,0 0,1 0,-1 24,1 1,-26-25,1 0,-25 0,0 0,24 25,1 0,-25-25,-1 0,26 0,-25 25,0 0,24-25,-24 24,0 1,24 0,1 0,-25 0,24-1,-49 1,50 0,-50 0,25-25,0 25,-1-1,1 1,0 25,0-25,0-1,-1 1,-24 0,25 0,0 0,-25-1,0 1,25 0,-25 0,0 0,0-1,0 1,0 0,25 0,-25 24,0-24,0 0,0 0,0 0,0-1,-25-24,25 25,0 0,-25-25,0 25,0-25,1 25,-1-25,25 24,-50 1,25-25,1 25,-1 0,0 0,-25 0,-24-1,24 1,-24 0,24 0,-24 0,49-25,0 24,1-24,-26 0,25 0,0 0,25 25,-24-25,-1 0</inkml:trace>
  <inkml:trace contextRef="#ctx0" brushRef="#br0" timeOffset="11960.469">13295 2034,'-24'0,"-1"0,25-25,-25 25,0 0,0-25,-24 25,24-24,0-1,-25 0,1 0,24 0,-25 25,50-49,-49 49,49-25,-25 0,0 25,25-25,-25 1,25-1,0 0,-24 25,24-25,-25 25,25-25,0 0,0 1,0-26,-25 25,25 0,0 1,0-1,0-25,0 25,0 1,0-1,25-25,24 1,-24-1,25-49,-25 49,24 25,-24-24,0 49,-25-25,49 0,-24 0,25 1,-1-26,1 25,25 0,-26-24,1 49,24-50,-24 25,-1 1,100-51,50 1,-1-1,25 1,-123 49,-51 0,1 25,-25 0,24 0,-24 0,0 0,49 0,-24 0,24 0,-24 0,24 0,-24 0,-25 0,24 0,1 25,24 0,-24 0,24-1,-24 1,24 0,-24 0,0 24,-26-49,26 25,-50 0,50-25,-50 25,24 0,-24 0,25-25,0 49,0-49,0 25,-1 49,1-49,0 0,-25 0,0 0,25-1,0 26,-25-25,0 0,24 49,1-49,-25 0,25 24,-25-24,0 0,0 24,25-24,-25 0,0 25,25-26,-25 1,0 0,0 25,0-26,0 1,0 0,0 0,0 0,0-1,0 1,0 0,-25 0,0 0,0 0,-24-25,24 24,-25 26,-24-50,-25 50,49-26,25-24,-24 50,-1-50,-49 25,24-25,1 25,24-1,1 1,24-25,-25 0,25 0,1 0,-26 0,25 0,0 25,-24-25,-1 0,25 0,1 25,-1-25,0 0,0 0,-24 0,24 0,0 0,-25 25,26-25,-1 0,0 24,-49-24,-1 25,1-25,-1 0,26 0,-1 0,25 0,0 0,-24 0,24 0,0 0,-24 0,24 0,0 0,-25 0,26 0,-1 0,0-25,-25 25,-24-24,49 24,0 0,-24 0,24 0,0 0,25-25,-25 25,1 0,24-25</inkml:trace>
  <inkml:trace contextRef="#ctx0" brushRef="#br0" timeOffset="17804.4476">16942 8781,'0'-25,"0"0,0 0,24 25,-24-24,0-1,25 25,0-25,-25 0,25 25,-25-25,25 25,-25-24,49-1,-49 0,25 25,0-25,0 0,-25 1,24 24,1-25,0 0,25 0,-26 0,51-24,-50 24,-1 0,26 0,-25 25,0-49,49 24,-24 0,-25-24,49 49,-49-50,24 50,1-50,24 25,-24 1,0-26,-1 50,1-25,24-24,-24 49,-1-25,-24 25,25-25,-25 25,-1 0,26 0,-25 0,25 0,-26 0,1 0,25 0,-25 0,-1 0,1 25,0-25,0 0,0 0,-25 25,24-25,1 0,0 24,0 1,0-25,-1 25,1-25,0 0,-25 25,0 0,25-25,0 24,-1-24,1 25,0 0,-25 0,25-25,0 25,-1 0,-24-1,25 1,-25 0,25-25,-25 25,0 0,25-25,-25 24,0 1,25 0,-25 0,0 0,0-1,24 1,-24 25,25-25,-25-1,25 26,-25-25,25 0,-25-1,0 1,0 0,25 0,-25 0,0-1,0 1,0 0,0 0,0 0,0-1,0 26,0-25,0 0,0-1,0 1,0 0,0 0,0 0,0 0,0-1,0 1,0 0,0 0,0 0,-25-25,0 0,0 24,0-24,1 0,-1 0,0 0,0 0,0 0,1 0,-1 0,0 0,0 0,0 0,1 0,-1 0,0 0,-25 0,-74 0,0 0,25 0,25 0,49 0,0 0,0 0,0 0,1 0,-1 0,0 0,0 0,0 0,-24 0,24 0,0 0,-24 0,-26 0,-49 0,-49 0,73 0,51 0,24 0,0 0,0-24,1 24,-26 0,0 0,25 0,1 0,-1 0,0 0,25-25,-25 25,0 0,25-25,-24 25,24-25,-25 0,25 1,-25 24,25-25,-25 0,25 0,-25 25,25-25,-24 25,24-25,-25 25,25-24,-25 24,25-25,0 0,-25 25,0-25,25 0,0 1,-24 24,24-25</inkml:trace>
  <inkml:trace contextRef="#ctx0" brushRef="#br0" timeOffset="21430.3354">16371 13419,'25'0,"0"-24,0 24,-1-25,-24 0,25 25,0 0,0-25,24 0,-49 1,25 24,25 0,-50-25,49 25,-24 0,0-25,0 0,0 25,-1 0,26 0,-25 0,0 0,-1 0,26 0,-25 0,0-25,-1 25,1 0,25 0,-1-25,26 25,-1 0,1 0,-1-24,1-1,-26 25,1-25,24 25,-24 0,-1-25,1 25,-25 0,0 0,-1 0,1 0,0 0,0 0,0 0,-1 0,1 0,0 0,0 0,-25 25,25-25,-1 25,1-25,0 0,-25 25,25-25,-25 24,25-24,-1 25,1-25,-25 25,25-25,0 25,0-25,-1 25,1 0,0-25,-25 24,25-24,0 0,-25 25,25 0,-25 0,0 0,0-1,0 1,0 0,0 0,-25-25,25 25,-25-25,0 0,0 0,0 24,-24-24,24 0,-49 25,-75 0,50 25,24-50,50 0,1 24,-26 1,25-25,0 25,1-25,-1 25,0-25,25 25,-25-25,25 24,-25-24,1 0,-1 0,0 0,0 0,-24 0,24 0,-25 0,25 0,0 0,1 0,-26 0,25 0,0 0,1 0,-1 0,0 0,-25 0,26 0,-1 0,0 0,0 0,0 0,1 0,-26 0,25 0,0 0,-24-24,24 24,0 0,-24 0,24-25,0 25,0 0,25-25,-25 25,1 0,-1-25,0 25,-25-25,26 1,-1 24,0 0,0-25,0 25,1-25,-1 0,0 25,25-25,-25 25,0-24,25-1,-25 25,25-25,-24 25,-1-25</inkml:trace>
  <inkml:trace contextRef="#ctx0" brushRef="#br0" timeOffset="25232.4384">14610 16446,'25'0,"0"0,-25-25,24 25,1 0,0 0,0 0,-25-25,25 25,-1 0,-24-25,25 0,0 25,-25-25,50 25,-26 0,1-49,50 49,-26-50,1 25,-1 25,26-49,-1 24,-24 25,0 0,-1-25,26 0,-26 1,100-1,-50 0,0 0,75-24,49-1,-24 25,-1-24,1-1,49 25,49-49,-98 49,-100 25,-25 0,-49-25,0 25,25 0,-26 0,1 0,0 0,0 0,0 0,24 25,1-25,-1 50,-24-50,0 24,0 1,0-25,-1 25,1 0,0-25,0 25,0-1,-1 1,1 0,25 0,-50 0,50 24,-26-24,1 0,0 0,-25-1,25-24,-25 25,0 0,25-25,-25 25,0 0,0-1,0 1,24 0,-24 25,25 24,-25-24,0-1,25 1,-25 0,0-1,0-24,0 0,0 0,0-1,0 1,0 0,-25 0,25 0,0 24,-25-49,25 50,0-25,-24-1,24 1,-25-25,0 25,25 0,-25-25,0 0,1 25,24-1,-25-24,-25 0,25 25,0-25,1 0,-1 25,0-25,-25 25,26-25,-51 25,50-25,-24 0,24 0,-25 0,26 0,-26 24,25-24,0 0,-49 0,24 0,-24 0,0 0,-1 0,26 25,-26-25,25 0,26 0,-1 0,-50 0,1 0,24 0,-24 0,-75 0,-99 0,25 0,124 0,-1 25,-24-25,-124 0,-148 0,98-50,124 50,100-24,49 24,0 0,0 0,1 0,24-25,-25 25,25-25,-25 25,25-25,-25 25,0 0,25-25,-24 25,24-24,-25-1,25 0,-25 25,0 0,25-25,0 0,0 1,-25 24,25-25,0 0,0 0,0 0,0 1,0-1,0-25,0 25,0 1,0-1,0 0,0 0,0 0,0 1,0-1,0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9CFFA-1E2F-4435-8DD6-9B5CC3FF4505}" type="datetimeFigureOut">
              <a:rPr lang="en-US" smtClean="0"/>
              <a:pPr/>
              <a:t>26-Mar-21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DED1C-4656-4CF8-AD34-DC4A65BB391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54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084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323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071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26-Mar-21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26-Mar-21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26-Mar-21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26-Mar-21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26-Mar-21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26-Mar-21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26-Mar-21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26-Mar-21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26-Mar-21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564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497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26-Mar-21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26-Mar-21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26-Mar-21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26-Mar-21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26-Mar-21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26-Mar-21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26-Mar-21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26-Mar-21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26-Mar-21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emf"/><Relationship Id="rId5" Type="http://schemas.openxmlformats.org/officeDocument/2006/relationships/customXml" Target="../ink/ink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A391C69-E52F-4DC0-B51A-0DABC54840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C3C7ED6A-DE7F-4002-9699-B659DE5512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48390FD-448E-4FF2-AEE8-C46960568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etri Dish">
            <a:extLst>
              <a:ext uri="{FF2B5EF4-FFF2-40B4-BE49-F238E27FC236}">
                <a16:creationId xmlns:a16="http://schemas.microsoft.com/office/drawing/2014/main" xmlns="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BD259F2-A289-4420-B3EB-BBC6A904F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5280026" cy="273049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Cells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075" y="4165600"/>
            <a:ext cx="5280027" cy="1371599"/>
          </a:xfrm>
        </p:spPr>
        <p:txBody>
          <a:bodyPr>
            <a:normAutofit/>
          </a:bodyPr>
          <a:lstStyle/>
          <a:p>
            <a:r>
              <a:rPr lang="en-US" dirty="0" smtClean="0"/>
              <a:t>Rawan Hussein 4B</a:t>
            </a:r>
          </a:p>
          <a:p>
            <a:r>
              <a:rPr lang="ja-JP" altLang="en-US" dirty="0" smtClean="0"/>
              <a:t>私ラワンふっせいふぉう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2642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xmlns="" id="{48FE65CB-EFD8-497D-A30A-093E20EACB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cience Lab">
            <a:extLst>
              <a:ext uri="{FF2B5EF4-FFF2-40B4-BE49-F238E27FC236}">
                <a16:creationId xmlns:a16="http://schemas.microsoft.com/office/drawing/2014/main" xmlns="" id="{7E185DA8-778E-49D9-863D-7DB5660424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2754" r="25902"/>
          <a:stretch/>
        </p:blipFill>
        <p:spPr>
          <a:xfrm>
            <a:off x="1028342" y="618517"/>
            <a:ext cx="6139725" cy="562988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xmlns="" id="{E3265C2A-0A58-43AD-A406-8F4478E287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Animal Cell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43" y="640831"/>
            <a:ext cx="6139724" cy="56075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79594" y="1867437"/>
            <a:ext cx="4700789" cy="43809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Nucleus: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Is the king of the cell. It controls all the cell activities.</a:t>
            </a:r>
          </a:p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Cytoplasm: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Is a jellylike substances that fills most of the cell. Other cell parts flow within the cytoplasm.</a:t>
            </a:r>
          </a:p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Cell membrane: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Surrounds the cell and controls what material leaves and enters the cell.</a:t>
            </a:r>
          </a:p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Vacuole: 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Is a temporary storage area that stores waste materials or either materials that the cell needs.</a:t>
            </a:r>
          </a:p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Mitochondria: 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Release energy for the cell. Simply it is an energy room.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1035720" y="1366200"/>
              <a:ext cx="6019200" cy="43938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6360" y="1356840"/>
                <a:ext cx="6037920" cy="441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0264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E630259-2E99-42C6-925A-ED71BD9ED2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CD7ECD05-B4E0-4A46-AE36-17B3B1B208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10643E1-7ABA-4C1E-A734-A26C5D7041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031" y="1314449"/>
            <a:ext cx="2844002" cy="4073627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Plants cell</a:t>
            </a:r>
            <a:b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510" y="0"/>
            <a:ext cx="746957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32065" y="3696237"/>
            <a:ext cx="4059935" cy="31617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Plants cell have all the animals parts. Mitochondria, nucleus, cytoplasm, cell membrane, vacuole. But they contain parts that animal cells have not,,,, </a:t>
            </a:r>
            <a:r>
              <a:rPr lang="en-US" dirty="0" smtClean="0">
                <a:solidFill>
                  <a:srgbClr val="FF0000"/>
                </a:solidFill>
              </a:rPr>
              <a:t>chloroplasts &amp; cell wall. Cell wall is a stiff structure that surrounds the cell membrane. Chloroplasts contains the green pigment,,, chlorophyll </a:t>
            </a:r>
            <a:r>
              <a:rPr lang="en-US" dirty="0" err="1" smtClean="0">
                <a:solidFill>
                  <a:srgbClr val="FF0000"/>
                </a:solidFill>
              </a:rPr>
              <a:t>wich</a:t>
            </a:r>
            <a:r>
              <a:rPr lang="en-US" dirty="0" smtClean="0">
                <a:solidFill>
                  <a:srgbClr val="FF0000"/>
                </a:solidFill>
              </a:rPr>
              <a:t> makes the leaf green.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66120" y="80280"/>
              <a:ext cx="6644160" cy="61351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6760" y="70920"/>
                <a:ext cx="6662880" cy="615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1127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AB9843-8233-452C-82B9-ECE749792D2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A783F2E-97E2-484E-BF92-B33AEA715C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586802-67BF-4B31-AFE3-2C42A416B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Laboratory design</Template>
  <TotalTime>0</TotalTime>
  <Words>168</Words>
  <Application>Microsoft Office PowerPoint</Application>
  <PresentationFormat>Benutzerdefiniert</PresentationFormat>
  <Paragraphs>19</Paragraphs>
  <Slides>3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Droplet</vt:lpstr>
      <vt:lpstr>Cells</vt:lpstr>
      <vt:lpstr>Animal Cell</vt:lpstr>
      <vt:lpstr>Plants cell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2021-02-02T11:32:21Z</dcterms:created>
  <dcterms:modified xsi:type="dcterms:W3CDTF">2021-03-26T12:25:14Z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