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8"/>
  </p:notesMasterIdLst>
  <p:handoutMasterIdLst>
    <p:handoutMasterId r:id="rId9"/>
  </p:handoutMasterIdLst>
  <p:sldIdLst>
    <p:sldId id="256" r:id="rId5"/>
    <p:sldId id="257" r:id="rId6"/>
    <p:sldId id="258" r:id="rId7"/>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2160" userDrawn="1">
          <p15:clr>
            <a:srgbClr val="A4A3A4"/>
          </p15:clr>
        </p15:guide>
        <p15:guide id="3" orient="horz" pos="2880" userDrawn="1">
          <p15:clr>
            <a:srgbClr val="A4A3A4"/>
          </p15:clr>
        </p15:guide>
        <p15:guide id="4" pos="3589" userDrawn="1">
          <p15:clr>
            <a:srgbClr val="A4A3A4"/>
          </p15:clr>
        </p15:guide>
        <p15:guide id="5" orient="horz" pos="226" userDrawn="1">
          <p15:clr>
            <a:srgbClr val="A4A3A4"/>
          </p15:clr>
        </p15:guide>
        <p15:guide id="6" orient="horz" pos="2628">
          <p15:clr>
            <a:srgbClr val="A4A3A4"/>
          </p15:clr>
        </p15:guide>
        <p15:guide id="7" orient="horz" pos="264" userDrawn="1">
          <p15:clr>
            <a:srgbClr val="A4A3A4"/>
          </p15:clr>
        </p15:guide>
        <p15:guide id="8" orient="horz" pos="5499">
          <p15:clr>
            <a:srgbClr val="A4A3A4"/>
          </p15:clr>
        </p15:guide>
        <p15:guide id="9" pos="243">
          <p15:clr>
            <a:srgbClr val="A4A3A4"/>
          </p15:clr>
        </p15:guide>
        <p15:guide id="10"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74B53"/>
    <a:srgbClr val="F2B800"/>
    <a:srgbClr val="0071BC"/>
    <a:srgbClr val="0C6EA5"/>
    <a:srgbClr val="191E28"/>
    <a:srgbClr val="DF3A42"/>
    <a:srgbClr val="E75B2B"/>
    <a:srgbClr val="F47200"/>
    <a:srgbClr val="E28D17"/>
    <a:srgbClr val="D5A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87" d="100"/>
          <a:sy n="87" d="100"/>
        </p:scale>
        <p:origin x="-3162" y="-90"/>
      </p:cViewPr>
      <p:guideLst>
        <p:guide orient="horz" pos="2880"/>
        <p:guide orient="horz" pos="226"/>
        <p:guide orient="horz" pos="2628"/>
        <p:guide orient="horz" pos="264"/>
        <p:guide orient="horz" pos="5499"/>
        <p:guide pos="2160"/>
        <p:guide pos="3589"/>
        <p:guide pos="243"/>
        <p:guide pos="3168"/>
      </p:guideLst>
    </p:cSldViewPr>
  </p:slideViewPr>
  <p:notesTextViewPr>
    <p:cViewPr>
      <p:scale>
        <a:sx n="3" d="2"/>
        <a:sy n="3" d="2"/>
      </p:scale>
      <p:origin x="0" y="0"/>
    </p:cViewPr>
  </p:notesTextViewPr>
  <p:notesViewPr>
    <p:cSldViewPr snapToGrid="0" showGuides="1">
      <p:cViewPr varScale="1">
        <p:scale>
          <a:sx n="58" d="100"/>
          <a:sy n="58" d="100"/>
        </p:scale>
        <p:origin x="2965" y="4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87E1F32-670E-42A1-BB79-BE7CF13D3D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37952D9F-355D-4E4D-9520-4A19B29476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23F10A-5BE5-4EE5-83A9-FC7FBAB5AC38}" type="datetimeFigureOut">
              <a:rPr lang="en-US" smtClean="0"/>
              <a:pPr/>
              <a:t>29-Aug-21</a:t>
            </a:fld>
            <a:endParaRPr lang="en-US" dirty="0"/>
          </a:p>
        </p:txBody>
      </p:sp>
      <p:sp>
        <p:nvSpPr>
          <p:cNvPr id="4" name="Footer Placeholder 3">
            <a:extLst>
              <a:ext uri="{FF2B5EF4-FFF2-40B4-BE49-F238E27FC236}">
                <a16:creationId xmlns="" xmlns:a16="http://schemas.microsoft.com/office/drawing/2014/main" id="{9C1D824E-CABD-4018-B1C4-F54DF49C3C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568D1F29-09CA-482E-8686-EEE88BB73D4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69D12F-E8AC-48C0-8B1F-BD566648D8E6}" type="slidenum">
              <a:rPr lang="en-US" smtClean="0"/>
              <a:pPr/>
              <a:t>‹Nr.›</a:t>
            </a:fld>
            <a:endParaRPr lang="en-US" dirty="0"/>
          </a:p>
        </p:txBody>
      </p:sp>
    </p:spTree>
    <p:extLst>
      <p:ext uri="{BB962C8B-B14F-4D97-AF65-F5344CB8AC3E}">
        <p14:creationId xmlns:p14="http://schemas.microsoft.com/office/powerpoint/2010/main" xmlns="" val="279465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727D22-D115-4CF2-BE84-ED8A12B36F7E}" type="datetimeFigureOut">
              <a:rPr lang="en-US" noProof="0" smtClean="0"/>
              <a:pPr/>
              <a:t>29-Aug-21</a:t>
            </a:fld>
            <a:endParaRPr lang="en-US" noProof="0"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36092-2EDF-47BF-99B1-B87430F95B70}" type="slidenum">
              <a:rPr lang="en-US" noProof="0" smtClean="0"/>
              <a:pPr/>
              <a:t>‹Nr.›</a:t>
            </a:fld>
            <a:endParaRPr lang="en-US" noProof="0" dirty="0"/>
          </a:p>
        </p:txBody>
      </p:sp>
    </p:spTree>
    <p:extLst>
      <p:ext uri="{BB962C8B-B14F-4D97-AF65-F5344CB8AC3E}">
        <p14:creationId xmlns:p14="http://schemas.microsoft.com/office/powerpoint/2010/main" xmlns="" val="360305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48" name="Title 247"/>
          <p:cNvSpPr>
            <a:spLocks noGrp="1"/>
          </p:cNvSpPr>
          <p:nvPr userDrawn="1">
            <p:ph type="title" hasCustomPrompt="1"/>
          </p:nvPr>
        </p:nvSpPr>
        <p:spPr>
          <a:xfrm>
            <a:off x="3651905" y="408907"/>
            <a:ext cx="2822238" cy="713372"/>
          </a:xfrm>
        </p:spPr>
        <p:txBody>
          <a:bodyPr lIns="0" tIns="0" rIns="0" bIns="0">
            <a:normAutofit/>
          </a:bodyPr>
          <a:lstStyle>
            <a:lvl1pPr algn="r">
              <a:defRPr sz="3000" b="1">
                <a:solidFill>
                  <a:schemeClr val="tx1"/>
                </a:solidFill>
              </a:defRPr>
            </a:lvl1pPr>
          </a:lstStyle>
          <a:p>
            <a:r>
              <a:rPr lang="en-US" dirty="0"/>
              <a:t>INFOGRAPHIC</a:t>
            </a:r>
            <a:br>
              <a:rPr lang="en-US" dirty="0"/>
            </a:br>
            <a:r>
              <a:rPr lang="en-US" dirty="0"/>
              <a:t>ELEMENTS:</a:t>
            </a:r>
          </a:p>
        </p:txBody>
      </p:sp>
      <p:sp>
        <p:nvSpPr>
          <p:cNvPr id="254" name="Text Placeholder 253"/>
          <p:cNvSpPr>
            <a:spLocks noGrp="1"/>
          </p:cNvSpPr>
          <p:nvPr userDrawn="1">
            <p:ph type="body" sz="quarter" idx="10" hasCustomPrompt="1"/>
          </p:nvPr>
        </p:nvSpPr>
        <p:spPr>
          <a:xfrm>
            <a:off x="5202198" y="1142552"/>
            <a:ext cx="1260475" cy="329061"/>
          </a:xfrm>
        </p:spPr>
        <p:txBody>
          <a:bodyPr lIns="0" tIns="0" rIns="0" bIns="0">
            <a:noAutofit/>
          </a:bodyPr>
          <a:lstStyle>
            <a:lvl1pPr marL="0" indent="0" algn="r">
              <a:buNone/>
              <a:defRPr sz="2200" i="1">
                <a:solidFill>
                  <a:schemeClr val="bg2"/>
                </a:solidFill>
              </a:defRPr>
            </a:lvl1pPr>
            <a:lvl2pPr marL="342900" indent="0" algn="r">
              <a:buNone/>
              <a:defRPr sz="2200">
                <a:solidFill>
                  <a:schemeClr val="bg2"/>
                </a:solidFill>
              </a:defRPr>
            </a:lvl2pPr>
            <a:lvl3pPr marL="685800" indent="0" algn="r">
              <a:buNone/>
              <a:defRPr sz="2200">
                <a:solidFill>
                  <a:schemeClr val="bg2"/>
                </a:solidFill>
              </a:defRPr>
            </a:lvl3pPr>
            <a:lvl4pPr marL="1028700" indent="0" algn="r">
              <a:buNone/>
              <a:defRPr sz="2200">
                <a:solidFill>
                  <a:schemeClr val="bg2"/>
                </a:solidFill>
              </a:defRPr>
            </a:lvl4pPr>
            <a:lvl5pPr marL="1371600" indent="0" algn="r">
              <a:buNone/>
              <a:defRPr sz="2200">
                <a:solidFill>
                  <a:schemeClr val="bg2"/>
                </a:solidFill>
              </a:defRPr>
            </a:lvl5pPr>
          </a:lstStyle>
          <a:p>
            <a:pPr lvl="0"/>
            <a:r>
              <a:rPr lang="en-US" dirty="0"/>
              <a:t>Shapes</a:t>
            </a:r>
          </a:p>
        </p:txBody>
      </p:sp>
    </p:spTree>
    <p:extLst>
      <p:ext uri="{BB962C8B-B14F-4D97-AF65-F5344CB8AC3E}">
        <p14:creationId xmlns:p14="http://schemas.microsoft.com/office/powerpoint/2010/main" xmlns="" val="4160577128"/>
      </p:ext>
    </p:extLst>
  </p:cSld>
  <p:clrMapOvr>
    <a:masterClrMapping/>
  </p:clrMapOvr>
  <p:extLst mod="1">
    <p:ext uri="{DCECCB84-F9BA-43D5-87BE-67443E8EF086}">
      <p15:sldGuideLst xmlns:p15="http://schemas.microsoft.com/office/powerpoint/2012/main" xmlns="">
        <p15:guide id="1" orient="horz" pos="158" userDrawn="1">
          <p15:clr>
            <a:srgbClr val="FBAE40"/>
          </p15:clr>
        </p15:guide>
        <p15:guide id="2" pos="2160" userDrawn="1">
          <p15:clr>
            <a:srgbClr val="FBAE40"/>
          </p15:clr>
        </p15:guide>
        <p15:guide id="3" pos="164" userDrawn="1">
          <p15:clr>
            <a:srgbClr val="FBAE40"/>
          </p15:clr>
        </p15:guide>
        <p15:guide id="4" pos="4156" userDrawn="1">
          <p15:clr>
            <a:srgbClr val="FBAE40"/>
          </p15:clr>
        </p15:guide>
        <p15:guide id="12" orient="horz" pos="5534" userDrawn="1">
          <p15:clr>
            <a:srgbClr val="FBAE40"/>
          </p15:clr>
        </p15:guide>
        <p15:guide id="13" orient="horz" pos="816" userDrawn="1">
          <p15:clr>
            <a:srgbClr val="FBAE40"/>
          </p15:clr>
        </p15:guide>
        <p15:guide id="14" orient="horz" pos="3833" userDrawn="1">
          <p15:clr>
            <a:srgbClr val="FBAE40"/>
          </p15:clr>
        </p15:guide>
        <p15:guide id="15" pos="1593"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endParaRPr lang="en-US" noProof="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noProof="0" dirty="0"/>
              <a:t>MM.DD.20XX</a:t>
            </a: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075BE66-B004-4B62-93B5-6C3A07EE5DEC}" type="slidenum">
              <a:rPr lang="en-US" noProof="0" smtClean="0"/>
              <a:pPr/>
              <a:t>‹Nr.›</a:t>
            </a:fld>
            <a:endParaRPr lang="en-US" noProof="0" dirty="0"/>
          </a:p>
        </p:txBody>
      </p:sp>
    </p:spTree>
    <p:extLst>
      <p:ext uri="{BB962C8B-B14F-4D97-AF65-F5344CB8AC3E}">
        <p14:creationId xmlns:p14="http://schemas.microsoft.com/office/powerpoint/2010/main" xmlns="" val="212744287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67" y="0"/>
            <a:ext cx="2319867" cy="713372"/>
          </a:xfrm>
        </p:spPr>
        <p:txBody>
          <a:bodyPr>
            <a:normAutofit/>
          </a:bodyPr>
          <a:lstStyle/>
          <a:p>
            <a:r>
              <a:rPr lang="en-US" dirty="0" smtClean="0"/>
              <a:t>Eiffel Tower</a:t>
            </a:r>
            <a:endParaRPr lang="en-US" dirty="0"/>
          </a:p>
        </p:txBody>
      </p:sp>
      <p:sp>
        <p:nvSpPr>
          <p:cNvPr id="3" name="Text Placeholder 2"/>
          <p:cNvSpPr>
            <a:spLocks noGrp="1"/>
          </p:cNvSpPr>
          <p:nvPr>
            <p:ph type="body" sz="quarter" idx="10"/>
          </p:nvPr>
        </p:nvSpPr>
        <p:spPr>
          <a:xfrm rot="2141852">
            <a:off x="2161989" y="336834"/>
            <a:ext cx="1260475" cy="329061"/>
          </a:xfrm>
        </p:spPr>
        <p:txBody>
          <a:bodyPr/>
          <a:lstStyle/>
          <a:p>
            <a:r>
              <a:rPr lang="en-US" dirty="0" smtClean="0"/>
              <a:t>Rawan Al Fartusi</a:t>
            </a:r>
            <a:endParaRPr lang="en-US" dirty="0"/>
          </a:p>
        </p:txBody>
      </p:sp>
      <p:sp>
        <p:nvSpPr>
          <p:cNvPr id="141" name="TextBox 140"/>
          <p:cNvSpPr txBox="1"/>
          <p:nvPr/>
        </p:nvSpPr>
        <p:spPr>
          <a:xfrm>
            <a:off x="0" y="1540933"/>
            <a:ext cx="6858000" cy="7786747"/>
          </a:xfrm>
          <a:prstGeom prst="rect">
            <a:avLst/>
          </a:prstGeom>
          <a:noFill/>
        </p:spPr>
        <p:txBody>
          <a:bodyPr wrap="square" rtlCol="0">
            <a:spAutoFit/>
          </a:bodyPr>
          <a:lstStyle/>
          <a:p>
            <a:r>
              <a:rPr lang="en-US" sz="2000" dirty="0" smtClean="0">
                <a:solidFill>
                  <a:schemeClr val="tx2"/>
                </a:solidFill>
                <a:latin typeface="Lucida Calligraphy" panose="03010101010101010101" pitchFamily="66" charset="0"/>
              </a:rPr>
              <a:t>The Eiffel Tower is located in France, Paris, Champ de Mars. The construction started from January, 28, 1887 and did end in two years, two months, and five years, and did open in May, 15, 1889.</a:t>
            </a:r>
          </a:p>
          <a:p>
            <a:r>
              <a:rPr lang="en-US" sz="2000" dirty="0" smtClean="0">
                <a:solidFill>
                  <a:schemeClr val="tx2"/>
                </a:solidFill>
                <a:latin typeface="Lucida Calligraphy" panose="03010101010101010101" pitchFamily="66" charset="0"/>
              </a:rPr>
              <a:t>It heights 300.65 m and  weights 10, 100 tons. </a:t>
            </a:r>
            <a:endParaRPr lang="en-US" sz="2000" dirty="0">
              <a:solidFill>
                <a:schemeClr val="tx2"/>
              </a:solidFill>
              <a:latin typeface="Lucida Calligraphy" panose="03010101010101010101" pitchFamily="66" charset="0"/>
            </a:endParaRPr>
          </a:p>
          <a:p>
            <a:r>
              <a:rPr lang="en-US" sz="2000" dirty="0" smtClean="0">
                <a:solidFill>
                  <a:schemeClr val="tx2"/>
                </a:solidFill>
                <a:latin typeface="Lucida Calligraphy" panose="03010101010101010101" pitchFamily="66" charset="0"/>
              </a:rPr>
              <a:t>The Eiffel Tower is a symbol to Paris.</a:t>
            </a:r>
          </a:p>
          <a:p>
            <a:r>
              <a:rPr lang="en-US" sz="2000" dirty="0" smtClean="0">
                <a:solidFill>
                  <a:schemeClr val="tx2"/>
                </a:solidFill>
                <a:latin typeface="Lucida Calligraphy" panose="03010101010101010101" pitchFamily="66" charset="0"/>
              </a:rPr>
              <a:t>Eiffel Tower’s Architect was Stephen Sophistry, the engineers were Maurice Koechlin and Emile Nogier.</a:t>
            </a:r>
          </a:p>
          <a:p>
            <a:r>
              <a:rPr lang="en-US" sz="2000" dirty="0" smtClean="0">
                <a:solidFill>
                  <a:schemeClr val="tx2"/>
                </a:solidFill>
                <a:latin typeface="Lucida Calligraphy" panose="03010101010101010101" pitchFamily="66" charset="0"/>
              </a:rPr>
              <a:t>Eiffel Tower has three floors.</a:t>
            </a:r>
          </a:p>
          <a:p>
            <a:r>
              <a:rPr lang="en-US" sz="2000" dirty="0" smtClean="0">
                <a:solidFill>
                  <a:schemeClr val="tx2"/>
                </a:solidFill>
                <a:latin typeface="Lucida Calligraphy" panose="03010101010101010101" pitchFamily="66" charset="0"/>
              </a:rPr>
              <a:t>The first floor is located 57 meters from the surface of earth, with an area of 4200 square meters, and can accommodate the presence of about 3000 people at a time.</a:t>
            </a:r>
          </a:p>
          <a:p>
            <a:r>
              <a:rPr lang="en-US" sz="2000" dirty="0" smtClean="0">
                <a:solidFill>
                  <a:schemeClr val="tx2"/>
                </a:solidFill>
                <a:latin typeface="Lucida Calligraphy" panose="03010101010101010101" pitchFamily="66" charset="0"/>
              </a:rPr>
              <a:t>The second floor is located 115 meters from land, with an area of 1650 square meters, and it can carry 1600 people at a time. </a:t>
            </a:r>
          </a:p>
          <a:p>
            <a:r>
              <a:rPr lang="en-US" sz="2000" dirty="0" smtClean="0">
                <a:solidFill>
                  <a:schemeClr val="tx2"/>
                </a:solidFill>
                <a:latin typeface="Lucida Calligraphy" panose="03010101010101010101" pitchFamily="66" charset="0"/>
              </a:rPr>
              <a:t>The third floor is located  275 meters from land, with an area of 350 square meters, and can accommodate the presence of 400 people  time. </a:t>
            </a:r>
          </a:p>
          <a:p>
            <a:endParaRPr lang="en-US" sz="2000" dirty="0" smtClean="0">
              <a:solidFill>
                <a:schemeClr val="tx2"/>
              </a:solidFill>
              <a:latin typeface="Lucida Calligraphy" panose="03010101010101010101" pitchFamily="66" charset="0"/>
            </a:endParaRPr>
          </a:p>
          <a:p>
            <a:endParaRPr lang="en-US" sz="2000" dirty="0" smtClean="0">
              <a:solidFill>
                <a:schemeClr val="tx2"/>
              </a:solidFill>
              <a:latin typeface="Lucida Calligraphy" panose="03010101010101010101" pitchFamily="66" charset="0"/>
            </a:endParaRPr>
          </a:p>
          <a:p>
            <a:endParaRPr lang="en-US" sz="2000" dirty="0" smtClean="0">
              <a:solidFill>
                <a:schemeClr val="tx2"/>
              </a:solidFill>
              <a:latin typeface="Lucida Calligraphy" panose="03010101010101010101" pitchFamily="66" charset="0"/>
            </a:endParaRPr>
          </a:p>
          <a:p>
            <a:endParaRPr lang="en-US" sz="2000" dirty="0">
              <a:solidFill>
                <a:schemeClr val="tx2"/>
              </a:solidFill>
              <a:latin typeface="Lucida Calligraphy" panose="03010101010101010101" pitchFamily="66" charset="0"/>
            </a:endParaRPr>
          </a:p>
        </p:txBody>
      </p:sp>
    </p:spTree>
    <p:extLst>
      <p:ext uri="{BB962C8B-B14F-4D97-AF65-F5344CB8AC3E}">
        <p14:creationId xmlns:p14="http://schemas.microsoft.com/office/powerpoint/2010/main" xmlns="" val="140045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itle 287" hidden="1">
            <a:extLst>
              <a:ext uri="{FF2B5EF4-FFF2-40B4-BE49-F238E27FC236}">
                <a16:creationId xmlns="" xmlns:a16="http://schemas.microsoft.com/office/drawing/2014/main" id="{8FBED74C-B599-4B68-959D-35885F72EC07}"/>
              </a:ext>
            </a:extLst>
          </p:cNvPr>
          <p:cNvSpPr>
            <a:spLocks noGrp="1"/>
          </p:cNvSpPr>
          <p:nvPr>
            <p:ph type="title"/>
          </p:nvPr>
        </p:nvSpPr>
        <p:spPr/>
        <p:txBody>
          <a:bodyPr/>
          <a:lstStyle/>
          <a:p>
            <a:r>
              <a:rPr lang="en-US" dirty="0"/>
              <a:t>Slide 2</a:t>
            </a:r>
          </a:p>
        </p:txBody>
      </p:sp>
      <p:sp>
        <p:nvSpPr>
          <p:cNvPr id="289" name="Text Placeholder 288" hidden="1">
            <a:extLst>
              <a:ext uri="{FF2B5EF4-FFF2-40B4-BE49-F238E27FC236}">
                <a16:creationId xmlns="" xmlns:a16="http://schemas.microsoft.com/office/drawing/2014/main" id="{D5DC8626-B20D-4934-98CF-F6909E71AE56}"/>
              </a:ext>
            </a:extLst>
          </p:cNvPr>
          <p:cNvSpPr>
            <a:spLocks noGrp="1"/>
          </p:cNvSpPr>
          <p:nvPr>
            <p:ph type="body" sz="quarter" idx="10"/>
          </p:nvPr>
        </p:nvSpPr>
        <p:spPr/>
        <p:txBody>
          <a:bodyPr/>
          <a:lstStyle/>
          <a:p>
            <a:endParaRPr lang="en-US" dirty="0"/>
          </a:p>
        </p:txBody>
      </p:sp>
      <p:pic>
        <p:nvPicPr>
          <p:cNvPr id="278" name="Picture 27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6858000" cy="9065942"/>
          </a:xfrm>
          <a:prstGeom prst="rect">
            <a:avLst/>
          </a:prstGeom>
        </p:spPr>
      </p:pic>
    </p:spTree>
    <p:extLst>
      <p:ext uri="{BB962C8B-B14F-4D97-AF65-F5344CB8AC3E}">
        <p14:creationId xmlns:p14="http://schemas.microsoft.com/office/powerpoint/2010/main" xmlns="" val="1029125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itle 263" hidden="1">
            <a:extLst>
              <a:ext uri="{FF2B5EF4-FFF2-40B4-BE49-F238E27FC236}">
                <a16:creationId xmlns="" xmlns:a16="http://schemas.microsoft.com/office/drawing/2014/main" id="{0B4649DE-B78D-4475-9818-3E9DA8D50EBC}"/>
              </a:ext>
            </a:extLst>
          </p:cNvPr>
          <p:cNvSpPr>
            <a:spLocks noGrp="1"/>
          </p:cNvSpPr>
          <p:nvPr>
            <p:ph type="title"/>
          </p:nvPr>
        </p:nvSpPr>
        <p:spPr/>
        <p:txBody>
          <a:bodyPr/>
          <a:lstStyle/>
          <a:p>
            <a:r>
              <a:rPr lang="en-US" dirty="0"/>
              <a:t>Slide 3</a:t>
            </a:r>
          </a:p>
        </p:txBody>
      </p:sp>
      <p:sp>
        <p:nvSpPr>
          <p:cNvPr id="282" name="Text Placeholder 281" hidden="1">
            <a:extLst>
              <a:ext uri="{FF2B5EF4-FFF2-40B4-BE49-F238E27FC236}">
                <a16:creationId xmlns="" xmlns:a16="http://schemas.microsoft.com/office/drawing/2014/main" id="{1D95525B-F837-4F90-8AE6-F44E5F2B9C2C}"/>
              </a:ext>
            </a:extLst>
          </p:cNvPr>
          <p:cNvSpPr>
            <a:spLocks noGrp="1"/>
          </p:cNvSpPr>
          <p:nvPr>
            <p:ph type="body" sz="quarter" idx="10"/>
          </p:nvPr>
        </p:nvSpPr>
        <p:spPr/>
        <p:txBody>
          <a:bodyPr/>
          <a:lstStyle/>
          <a:p>
            <a:endParaRPr lang="en-US" dirty="0"/>
          </a:p>
        </p:txBody>
      </p:sp>
      <p:pic>
        <p:nvPicPr>
          <p:cNvPr id="219" name="Picture 21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xmlns="" val="3456297610"/>
      </p:ext>
    </p:extLst>
  </p:cSld>
  <p:clrMapOvr>
    <a:masterClrMapping/>
  </p:clrMapOvr>
</p:sld>
</file>

<file path=ppt/theme/theme1.xml><?xml version="1.0" encoding="utf-8"?>
<a:theme xmlns:a="http://schemas.openxmlformats.org/drawingml/2006/main" name="06_Elements">
  <a:themeElements>
    <a:clrScheme name="Custom 1">
      <a:dk1>
        <a:srgbClr val="999999"/>
      </a:dk1>
      <a:lt1>
        <a:srgbClr val="FFFFFF"/>
      </a:lt1>
      <a:dk2>
        <a:srgbClr val="000000"/>
      </a:dk2>
      <a:lt2>
        <a:srgbClr val="C1272D"/>
      </a:lt2>
      <a:accent1>
        <a:srgbClr val="F8682C"/>
      </a:accent1>
      <a:accent2>
        <a:srgbClr val="FFC300"/>
      </a:accent2>
      <a:accent3>
        <a:srgbClr val="91C300"/>
      </a:accent3>
      <a:accent4>
        <a:srgbClr val="00B4F1"/>
      </a:accent4>
      <a:accent5>
        <a:srgbClr val="E6E6E6"/>
      </a:accent5>
      <a:accent6>
        <a:srgbClr val="007E59"/>
      </a:accent6>
      <a:hlink>
        <a:srgbClr val="29ABE2"/>
      </a:hlink>
      <a:folHlink>
        <a:srgbClr val="29ABE2"/>
      </a:folHlink>
    </a:clrScheme>
    <a:fontScheme name="Custom 1">
      <a:majorFont>
        <a:latin typeface="Century Gothic"/>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solidFill>
              <a:schemeClr val="accent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TF23236567_Infographic shapes_RVA_v4.potx" id="{BB86E56C-A35A-4F75-9A63-B3F8D757F3F3}" vid="{FFF032B6-16EC-45D4-B3CF-489335FDB5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53E21A-346E-40CF-AF57-6C477B2385D2}">
  <ds:schemaRefs>
    <ds:schemaRef ds:uri="http://schemas.microsoft.com/sharepoint/v3/contenttype/forms"/>
  </ds:schemaRefs>
</ds:datastoreItem>
</file>

<file path=customXml/itemProps2.xml><?xml version="1.0" encoding="utf-8"?>
<ds:datastoreItem xmlns:ds="http://schemas.openxmlformats.org/officeDocument/2006/customXml" ds:itemID="{BC8DD073-A07C-493C-B4DC-FAB1E03DC8BC}">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0AE966CA-688F-4CF7-A484-BC5454EFD7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Infographic shapes</Template>
  <TotalTime>0</TotalTime>
  <Words>188</Words>
  <Application>Microsoft Office PowerPoint</Application>
  <PresentationFormat>Bildschirmpräsentation (4:3)</PresentationFormat>
  <Paragraphs>14</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06_Elements</vt:lpstr>
      <vt:lpstr>Eiffel Tower</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2021-08-25T16:48:40Z</dcterms:created>
  <dcterms:modified xsi:type="dcterms:W3CDTF">2021-08-29T07:25:10Z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