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2628">
          <p15:clr>
            <a:srgbClr val="A4A3A4"/>
          </p15:clr>
        </p15:guide>
        <p15:guide id="7" orient="horz" pos="264" userDrawn="1">
          <p15:clr>
            <a:srgbClr val="A4A3A4"/>
          </p15:clr>
        </p15:guide>
        <p15:guide id="8" orient="horz" pos="5499">
          <p15:clr>
            <a:srgbClr val="A4A3A4"/>
          </p15:clr>
        </p15:guide>
        <p15:guide id="9" pos="243">
          <p15:clr>
            <a:srgbClr val="A4A3A4"/>
          </p15:clr>
        </p15:guide>
        <p15:guide id="10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5B2B"/>
    <a:srgbClr val="474B53"/>
    <a:srgbClr val="F2B800"/>
    <a:srgbClr val="0071BC"/>
    <a:srgbClr val="0C6EA5"/>
    <a:srgbClr val="191E28"/>
    <a:srgbClr val="DF3A42"/>
    <a:srgbClr val="F47200"/>
    <a:srgbClr val="E28D17"/>
    <a:srgbClr val="D5A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3162" y="-90"/>
      </p:cViewPr>
      <p:guideLst>
        <p:guide orient="horz" pos="2880"/>
        <p:guide orient="horz" pos="226"/>
        <p:guide orient="horz" pos="2628"/>
        <p:guide orient="horz" pos="264"/>
        <p:guide orient="horz" pos="5499"/>
        <p:guide pos="2160"/>
        <p:guide pos="3589"/>
        <p:guide pos="243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2965" y="4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pPr/>
              <a:t>18-Jul-21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pPr/>
              <a:t>18-Jul-21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le 247"/>
          <p:cNvSpPr>
            <a:spLocks noGrp="1"/>
          </p:cNvSpPr>
          <p:nvPr userDrawn="1">
            <p:ph type="title" hasCustomPrompt="1"/>
          </p:nvPr>
        </p:nvSpPr>
        <p:spPr>
          <a:xfrm>
            <a:off x="3651905" y="408907"/>
            <a:ext cx="2822238" cy="713372"/>
          </a:xfrm>
        </p:spPr>
        <p:txBody>
          <a:bodyPr lIns="0" tIns="0" rIns="0" bIns="0">
            <a:normAutofit/>
          </a:bodyPr>
          <a:lstStyle>
            <a:lvl1pPr algn="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INFOGRAPHIC</a:t>
            </a:r>
            <a:br>
              <a:rPr lang="en-US" dirty="0"/>
            </a:br>
            <a:r>
              <a:rPr lang="en-US" dirty="0"/>
              <a:t>ELEMENTS:</a:t>
            </a:r>
          </a:p>
        </p:txBody>
      </p:sp>
      <p:sp>
        <p:nvSpPr>
          <p:cNvPr id="254" name="Text Placeholder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142552"/>
            <a:ext cx="1260475" cy="329061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2200" i="1">
                <a:solidFill>
                  <a:schemeClr val="bg2"/>
                </a:solidFill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Shapes</a:t>
            </a:r>
          </a:p>
        </p:txBody>
      </p:sp>
    </p:spTree>
    <p:extLst>
      <p:ext uri="{BB962C8B-B14F-4D97-AF65-F5344CB8AC3E}">
        <p14:creationId xmlns:p14="http://schemas.microsoft.com/office/powerpoint/2010/main" xmlns="" val="41605771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Picture 1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6858000" cy="518160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707466"/>
            <a:ext cx="6299200" cy="443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4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itle 287" hidden="1">
            <a:extLst>
              <a:ext uri="{FF2B5EF4-FFF2-40B4-BE49-F238E27FC236}">
                <a16:creationId xmlns="" xmlns:a16="http://schemas.microsoft.com/office/drawing/2014/main" id="{8FBED74C-B599-4B68-959D-35885F72E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2</a:t>
            </a:r>
          </a:p>
        </p:txBody>
      </p:sp>
      <p:sp>
        <p:nvSpPr>
          <p:cNvPr id="289" name="Text Placeholder 288" hidden="1">
            <a:extLst>
              <a:ext uri="{FF2B5EF4-FFF2-40B4-BE49-F238E27FC236}">
                <a16:creationId xmlns="" xmlns:a16="http://schemas.microsoft.com/office/drawing/2014/main" id="{D5DC8626-B20D-4934-98CF-F6909E71AE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4" name="TextBox 273"/>
          <p:cNvSpPr txBox="1"/>
          <p:nvPr/>
        </p:nvSpPr>
        <p:spPr>
          <a:xfrm>
            <a:off x="0" y="0"/>
            <a:ext cx="28786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Location: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France is located in western Europe, between Germany and Spain.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278" name="Picture 27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92209"/>
            <a:ext cx="6858000" cy="7687258"/>
          </a:xfrm>
          <a:prstGeom prst="rect">
            <a:avLst/>
          </a:prstGeom>
        </p:spPr>
      </p:pic>
      <p:cxnSp>
        <p:nvCxnSpPr>
          <p:cNvPr id="283" name="Straight Arrow Connector 282"/>
          <p:cNvCxnSpPr/>
          <p:nvPr/>
        </p:nvCxnSpPr>
        <p:spPr>
          <a:xfrm>
            <a:off x="1371600" y="6112933"/>
            <a:ext cx="440267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>
          <a:xfrm flipH="1">
            <a:off x="3869266" y="1592209"/>
            <a:ext cx="999067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91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itle 263" hidden="1">
            <a:extLst>
              <a:ext uri="{FF2B5EF4-FFF2-40B4-BE49-F238E27FC236}">
                <a16:creationId xmlns="" xmlns:a16="http://schemas.microsoft.com/office/drawing/2014/main" id="{0B4649DE-B78D-4475-9818-3E9DA8D5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sp>
        <p:nvSpPr>
          <p:cNvPr id="282" name="Text Placeholder 281" hidden="1">
            <a:extLst>
              <a:ext uri="{FF2B5EF4-FFF2-40B4-BE49-F238E27FC236}">
                <a16:creationId xmlns="" xmlns:a16="http://schemas.microsoft.com/office/drawing/2014/main" id="{1D95525B-F837-4F90-8AE6-F44E5F2B9C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9" name="TextBox 218"/>
          <p:cNvSpPr txBox="1"/>
          <p:nvPr/>
        </p:nvSpPr>
        <p:spPr>
          <a:xfrm>
            <a:off x="0" y="0"/>
            <a:ext cx="685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/>
                </a:solidFill>
              </a:rPr>
              <a:t>Climate:</a:t>
            </a:r>
          </a:p>
          <a:p>
            <a:r>
              <a:rPr lang="en-US" sz="2000" dirty="0" smtClean="0">
                <a:solidFill>
                  <a:schemeClr val="bg2"/>
                </a:solidFill>
              </a:rPr>
              <a:t>France is not a cold and not a hot country. </a:t>
            </a:r>
          </a:p>
          <a:p>
            <a:r>
              <a:rPr lang="en-US" sz="2000" dirty="0" smtClean="0">
                <a:solidFill>
                  <a:schemeClr val="bg2"/>
                </a:solidFill>
              </a:rPr>
              <a:t>When it’s October it rains, and has rainy days till April, when it has dry and hot days till October.</a:t>
            </a:r>
          </a:p>
          <a:p>
            <a:r>
              <a:rPr lang="en-US" sz="2000" dirty="0" smtClean="0">
                <a:solidFill>
                  <a:schemeClr val="bg2"/>
                </a:solidFill>
              </a:rPr>
              <a:t>France is a middle weather, or a medium weather, where it isn’t cold or hot.</a:t>
            </a:r>
            <a:endParaRPr lang="en-US" sz="2000" dirty="0">
              <a:solidFill>
                <a:schemeClr val="bg2"/>
              </a:solidFill>
            </a:endParaRPr>
          </a:p>
        </p:txBody>
      </p:sp>
      <p:pic>
        <p:nvPicPr>
          <p:cNvPr id="220" name="Picture 2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246769"/>
            <a:ext cx="4030133" cy="3522133"/>
          </a:xfrm>
          <a:prstGeom prst="rect">
            <a:avLst/>
          </a:prstGeom>
        </p:spPr>
      </p:pic>
      <p:pic>
        <p:nvPicPr>
          <p:cNvPr id="221" name="Picture 2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6400" y="5768902"/>
            <a:ext cx="3911600" cy="337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62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6_Elements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F23236567_Infographic shapes_RVA_v4.potx" id="{BB86E56C-A35A-4F75-9A63-B3F8D757F3F3}" vid="{FFF032B6-16EC-45D4-B3CF-489335FDB5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AE966CA-688F-4CF7-A484-BC5454EFD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53E21A-346E-40CF-AF57-6C477B2385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8DD073-A07C-493C-B4DC-FAB1E03DC8B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Infographic shapes</Template>
  <TotalTime>0</TotalTime>
  <Words>72</Words>
  <Application>Microsoft Office PowerPoint</Application>
  <PresentationFormat>Bildschirmpräsentation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06_Elements</vt:lpstr>
      <vt:lpstr>Folie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2021-07-18T11:24:33Z</dcterms:created>
  <dcterms:modified xsi:type="dcterms:W3CDTF">2021-07-18T12:06:29Z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