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9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pPr/>
              <a:t>17-Mar-21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79275" units="1/cm"/>
        </inkml:channelProperties>
      </inkml:inkSource>
      <inkml:timestamp xml:id="ts0" timeString="2021-03-15T12:32:36.77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10641 5135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pPr/>
              <a:t>17-Mar-21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pPr/>
              <a:t>17-Mar-21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17-Mar-21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Emirati Child Day!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Rawan Al Fartoosi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miley Face 8"/>
          <p:cNvSpPr/>
          <p:nvPr/>
        </p:nvSpPr>
        <p:spPr>
          <a:xfrm>
            <a:off x="2099255" y="141667"/>
            <a:ext cx="7315200" cy="5512158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Copperplate Gothic Bold" panose="020E0705020206020404" pitchFamily="34" charset="0"/>
            </a:endParaRPr>
          </a:p>
          <a:p>
            <a:pPr algn="ctr"/>
            <a:endParaRPr lang="en-US" dirty="0">
              <a:latin typeface="Copperplate Gothic Bold" panose="020E0705020206020404" pitchFamily="34" charset="0"/>
            </a:endParaRPr>
          </a:p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Hi Emirati kids? How do you do? Fine? Today is your day to have fun! Today is </a:t>
            </a:r>
            <a:r>
              <a:rPr lang="en-US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Emirati child day</a:t>
            </a:r>
            <a:r>
              <a:rPr lang="en-US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! Play all day because it’s your day to have fun! Make your future brighter &amp; don’t forget to study hard to be a great character in the world when you grow! Wish you have the best marks in your exams and have 100/100! </a:t>
            </a:r>
            <a:endParaRPr lang="en-US" dirty="0">
              <a:solidFill>
                <a:schemeClr val="tx1"/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What do you want to be?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O.K,,, so train hard to be what you want!!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Bye!!</a:t>
            </a:r>
            <a:endParaRPr 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-3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61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648496" y="399245"/>
            <a:ext cx="8744755" cy="4713667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Do you like M. Zayed? If you like him study hard and work hard to make your town (Emirates) be the best town on earth!!!!</a:t>
            </a:r>
            <a:endParaRPr lang="en-US" sz="28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3" name="Ink 12"/>
              <p14:cNvContentPartPr/>
              <p14:nvPr/>
            </p14:nvContentPartPr>
            <p14:xfrm>
              <a:off x="3830760" y="1848600"/>
              <a:ext cx="360" cy="3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821400" y="18392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9625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04661" y="954157"/>
            <a:ext cx="68911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Vladimir Script" panose="03050402040407070305" pitchFamily="66" charset="0"/>
              </a:rPr>
              <a:t>The impossible</a:t>
            </a:r>
          </a:p>
          <a:p>
            <a:r>
              <a:rPr lang="en-US" sz="6600" dirty="0">
                <a:latin typeface="Vladimir Script" panose="03050402040407070305" pitchFamily="66" charset="0"/>
              </a:rPr>
              <a:t> </a:t>
            </a:r>
            <a:r>
              <a:rPr lang="en-US" sz="6600" dirty="0" smtClean="0">
                <a:latin typeface="Vladimir Script" panose="03050402040407070305" pitchFamily="66" charset="0"/>
              </a:rPr>
              <a:t>          is</a:t>
            </a:r>
          </a:p>
          <a:p>
            <a:r>
              <a:rPr lang="en-US" sz="6600" dirty="0" smtClean="0">
                <a:latin typeface="Vladimir Script" panose="03050402040407070305" pitchFamily="66" charset="0"/>
              </a:rPr>
              <a:t>Possible! </a:t>
            </a:r>
            <a:endParaRPr lang="en-US" sz="6600" dirty="0"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138</Words>
  <Application>Microsoft Office PowerPoint</Application>
  <PresentationFormat>Benutzerdefiniert</PresentationFormat>
  <Paragraphs>15</Paragraphs>
  <Slides>6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Children Playing 16x9</vt:lpstr>
      <vt:lpstr>Happy Emirati Child Day!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Emirati Child Day!</dc:title>
  <dc:creator>Windows User</dc:creator>
  <cp:lastModifiedBy>Noori</cp:lastModifiedBy>
  <cp:revision>5</cp:revision>
  <dcterms:created xsi:type="dcterms:W3CDTF">2021-03-15T12:12:52Z</dcterms:created>
  <dcterms:modified xsi:type="dcterms:W3CDTF">2021-03-17T12:33:51Z</dcterms:modified>
</cp:coreProperties>
</file>