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267" r:id="rId3"/>
    <p:sldId id="268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 descr="Group of several flowers across the bottom of the slide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56" name="Group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grpSp>
          <p:nvGrpSpPr>
            <p:cNvPr id="65" name="Group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6" name="Group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8" name="Group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678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073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431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 descr="Group of flowers on the left side of slide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Oval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3" name="Group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</p:grpSp>
      </p:grpSp>
      <p:grpSp>
        <p:nvGrpSpPr>
          <p:cNvPr id="83" name="Group 82" descr="Group of flowers on the right side of slide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dirty="0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316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52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4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486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498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536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314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 descr="Single flower on the right side of slid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2" name="Group 61" descr="Group of flowers on the left side of slid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28" name="Group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49" name="Group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5" name="Oval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06-Mar-21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 teacher’s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Rawan Al - Fartoosi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675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167425"/>
            <a:ext cx="9144000" cy="200910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Thanks for every teacher who worked hard to teach their students. Students must respect their teachers because teachers really get tired of teaching us,,, but never said that. You are a doctor and you are a judge and you are a director all because of your teachers.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1687" y="2176530"/>
            <a:ext cx="8048625" cy="37992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1157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41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7650051" y="499526"/>
            <a:ext cx="1532586" cy="2283148"/>
          </a:xfrm>
          <a:custGeom>
            <a:avLst/>
            <a:gdLst>
              <a:gd name="connsiteX0" fmla="*/ 953036 w 1532586"/>
              <a:gd name="connsiteY0" fmla="*/ 311843 h 2283148"/>
              <a:gd name="connsiteX1" fmla="*/ 927279 w 1532586"/>
              <a:gd name="connsiteY1" fmla="*/ 144418 h 2283148"/>
              <a:gd name="connsiteX2" fmla="*/ 914400 w 1532586"/>
              <a:gd name="connsiteY2" fmla="*/ 92902 h 2283148"/>
              <a:gd name="connsiteX3" fmla="*/ 875763 w 1532586"/>
              <a:gd name="connsiteY3" fmla="*/ 67144 h 2283148"/>
              <a:gd name="connsiteX4" fmla="*/ 837126 w 1532586"/>
              <a:gd name="connsiteY4" fmla="*/ 54266 h 2283148"/>
              <a:gd name="connsiteX5" fmla="*/ 721217 w 1532586"/>
              <a:gd name="connsiteY5" fmla="*/ 28508 h 2283148"/>
              <a:gd name="connsiteX6" fmla="*/ 669701 w 1532586"/>
              <a:gd name="connsiteY6" fmla="*/ 2750 h 2283148"/>
              <a:gd name="connsiteX7" fmla="*/ 425003 w 1532586"/>
              <a:gd name="connsiteY7" fmla="*/ 28508 h 2283148"/>
              <a:gd name="connsiteX8" fmla="*/ 360608 w 1532586"/>
              <a:gd name="connsiteY8" fmla="*/ 41387 h 2283148"/>
              <a:gd name="connsiteX9" fmla="*/ 218941 w 1532586"/>
              <a:gd name="connsiteY9" fmla="*/ 92902 h 2283148"/>
              <a:gd name="connsiteX10" fmla="*/ 141667 w 1532586"/>
              <a:gd name="connsiteY10" fmla="*/ 131539 h 2283148"/>
              <a:gd name="connsiteX11" fmla="*/ 64394 w 1532586"/>
              <a:gd name="connsiteY11" fmla="*/ 208812 h 2283148"/>
              <a:gd name="connsiteX12" fmla="*/ 38636 w 1532586"/>
              <a:gd name="connsiteY12" fmla="*/ 286085 h 2283148"/>
              <a:gd name="connsiteX13" fmla="*/ 25757 w 1532586"/>
              <a:gd name="connsiteY13" fmla="*/ 350480 h 2283148"/>
              <a:gd name="connsiteX14" fmla="*/ 0 w 1532586"/>
              <a:gd name="connsiteY14" fmla="*/ 401995 h 2283148"/>
              <a:gd name="connsiteX15" fmla="*/ 51515 w 1532586"/>
              <a:gd name="connsiteY15" fmla="*/ 968666 h 2283148"/>
              <a:gd name="connsiteX16" fmla="*/ 64394 w 1532586"/>
              <a:gd name="connsiteY16" fmla="*/ 1007302 h 2283148"/>
              <a:gd name="connsiteX17" fmla="*/ 115910 w 1532586"/>
              <a:gd name="connsiteY17" fmla="*/ 1123212 h 2283148"/>
              <a:gd name="connsiteX18" fmla="*/ 141667 w 1532586"/>
              <a:gd name="connsiteY18" fmla="*/ 1213364 h 2283148"/>
              <a:gd name="connsiteX19" fmla="*/ 193183 w 1532586"/>
              <a:gd name="connsiteY19" fmla="*/ 1342153 h 2283148"/>
              <a:gd name="connsiteX20" fmla="*/ 206062 w 1532586"/>
              <a:gd name="connsiteY20" fmla="*/ 1419426 h 2283148"/>
              <a:gd name="connsiteX21" fmla="*/ 218941 w 1532586"/>
              <a:gd name="connsiteY21" fmla="*/ 1458063 h 2283148"/>
              <a:gd name="connsiteX22" fmla="*/ 244698 w 1532586"/>
              <a:gd name="connsiteY22" fmla="*/ 1561094 h 2283148"/>
              <a:gd name="connsiteX23" fmla="*/ 283335 w 1532586"/>
              <a:gd name="connsiteY23" fmla="*/ 1728519 h 2283148"/>
              <a:gd name="connsiteX24" fmla="*/ 296214 w 1532586"/>
              <a:gd name="connsiteY24" fmla="*/ 1883066 h 2283148"/>
              <a:gd name="connsiteX25" fmla="*/ 283335 w 1532586"/>
              <a:gd name="connsiteY25" fmla="*/ 2140643 h 2283148"/>
              <a:gd name="connsiteX26" fmla="*/ 270456 w 1532586"/>
              <a:gd name="connsiteY26" fmla="*/ 2205037 h 2283148"/>
              <a:gd name="connsiteX27" fmla="*/ 244698 w 1532586"/>
              <a:gd name="connsiteY27" fmla="*/ 2282311 h 2283148"/>
              <a:gd name="connsiteX28" fmla="*/ 334850 w 1532586"/>
              <a:gd name="connsiteY28" fmla="*/ 2243674 h 2283148"/>
              <a:gd name="connsiteX29" fmla="*/ 373487 w 1532586"/>
              <a:gd name="connsiteY29" fmla="*/ 2205037 h 2283148"/>
              <a:gd name="connsiteX30" fmla="*/ 450760 w 1532586"/>
              <a:gd name="connsiteY30" fmla="*/ 2153522 h 2283148"/>
              <a:gd name="connsiteX31" fmla="*/ 489397 w 1532586"/>
              <a:gd name="connsiteY31" fmla="*/ 2127764 h 2283148"/>
              <a:gd name="connsiteX32" fmla="*/ 528034 w 1532586"/>
              <a:gd name="connsiteY32" fmla="*/ 2102006 h 2283148"/>
              <a:gd name="connsiteX33" fmla="*/ 579549 w 1532586"/>
              <a:gd name="connsiteY33" fmla="*/ 2089128 h 2283148"/>
              <a:gd name="connsiteX34" fmla="*/ 669701 w 1532586"/>
              <a:gd name="connsiteY34" fmla="*/ 2050491 h 2283148"/>
              <a:gd name="connsiteX35" fmla="*/ 734095 w 1532586"/>
              <a:gd name="connsiteY35" fmla="*/ 2024733 h 2283148"/>
              <a:gd name="connsiteX36" fmla="*/ 850005 w 1532586"/>
              <a:gd name="connsiteY36" fmla="*/ 1998975 h 2283148"/>
              <a:gd name="connsiteX37" fmla="*/ 953036 w 1532586"/>
              <a:gd name="connsiteY37" fmla="*/ 1947460 h 2283148"/>
              <a:gd name="connsiteX38" fmla="*/ 1004552 w 1532586"/>
              <a:gd name="connsiteY38" fmla="*/ 1921702 h 2283148"/>
              <a:gd name="connsiteX39" fmla="*/ 1133341 w 1532586"/>
              <a:gd name="connsiteY39" fmla="*/ 1895944 h 2283148"/>
              <a:gd name="connsiteX40" fmla="*/ 1171977 w 1532586"/>
              <a:gd name="connsiteY40" fmla="*/ 1883066 h 2283148"/>
              <a:gd name="connsiteX41" fmla="*/ 1210614 w 1532586"/>
              <a:gd name="connsiteY41" fmla="*/ 1857308 h 2283148"/>
              <a:gd name="connsiteX42" fmla="*/ 1287887 w 1532586"/>
              <a:gd name="connsiteY42" fmla="*/ 1818671 h 2283148"/>
              <a:gd name="connsiteX43" fmla="*/ 1378039 w 1532586"/>
              <a:gd name="connsiteY43" fmla="*/ 1715640 h 2283148"/>
              <a:gd name="connsiteX44" fmla="*/ 1416676 w 1532586"/>
              <a:gd name="connsiteY44" fmla="*/ 1677004 h 2283148"/>
              <a:gd name="connsiteX45" fmla="*/ 1429555 w 1532586"/>
              <a:gd name="connsiteY45" fmla="*/ 1638367 h 2283148"/>
              <a:gd name="connsiteX46" fmla="*/ 1481070 w 1532586"/>
              <a:gd name="connsiteY46" fmla="*/ 1561094 h 2283148"/>
              <a:gd name="connsiteX47" fmla="*/ 1493949 w 1532586"/>
              <a:gd name="connsiteY47" fmla="*/ 1522457 h 2283148"/>
              <a:gd name="connsiteX48" fmla="*/ 1519707 w 1532586"/>
              <a:gd name="connsiteY48" fmla="*/ 1419426 h 2283148"/>
              <a:gd name="connsiteX49" fmla="*/ 1532586 w 1532586"/>
              <a:gd name="connsiteY49" fmla="*/ 1380789 h 2283148"/>
              <a:gd name="connsiteX50" fmla="*/ 1519707 w 1532586"/>
              <a:gd name="connsiteY50" fmla="*/ 968666 h 2283148"/>
              <a:gd name="connsiteX51" fmla="*/ 1506828 w 1532586"/>
              <a:gd name="connsiteY51" fmla="*/ 930029 h 2283148"/>
              <a:gd name="connsiteX52" fmla="*/ 1468191 w 1532586"/>
              <a:gd name="connsiteY52" fmla="*/ 904271 h 2283148"/>
              <a:gd name="connsiteX53" fmla="*/ 1455312 w 1532586"/>
              <a:gd name="connsiteY53" fmla="*/ 865635 h 2283148"/>
              <a:gd name="connsiteX54" fmla="*/ 1339403 w 1532586"/>
              <a:gd name="connsiteY54" fmla="*/ 801240 h 2283148"/>
              <a:gd name="connsiteX55" fmla="*/ 1300766 w 1532586"/>
              <a:gd name="connsiteY55" fmla="*/ 775482 h 2283148"/>
              <a:gd name="connsiteX56" fmla="*/ 1262129 w 1532586"/>
              <a:gd name="connsiteY56" fmla="*/ 762604 h 2283148"/>
              <a:gd name="connsiteX57" fmla="*/ 1146219 w 1532586"/>
              <a:gd name="connsiteY57" fmla="*/ 723967 h 2283148"/>
              <a:gd name="connsiteX58" fmla="*/ 1030310 w 1532586"/>
              <a:gd name="connsiteY58" fmla="*/ 736846 h 2283148"/>
              <a:gd name="connsiteX59" fmla="*/ 991673 w 1532586"/>
              <a:gd name="connsiteY59" fmla="*/ 762604 h 2283148"/>
              <a:gd name="connsiteX60" fmla="*/ 978794 w 1532586"/>
              <a:gd name="connsiteY60" fmla="*/ 595178 h 2283148"/>
              <a:gd name="connsiteX61" fmla="*/ 927279 w 1532586"/>
              <a:gd name="connsiteY61" fmla="*/ 479268 h 2283148"/>
              <a:gd name="connsiteX62" fmla="*/ 914400 w 1532586"/>
              <a:gd name="connsiteY62" fmla="*/ 389116 h 22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532586" h="2283148">
                <a:moveTo>
                  <a:pt x="953036" y="311843"/>
                </a:moveTo>
                <a:cubicBezTo>
                  <a:pt x="946853" y="268565"/>
                  <a:pt x="936210" y="189074"/>
                  <a:pt x="927279" y="144418"/>
                </a:cubicBezTo>
                <a:cubicBezTo>
                  <a:pt x="923808" y="127061"/>
                  <a:pt x="924218" y="107630"/>
                  <a:pt x="914400" y="92902"/>
                </a:cubicBezTo>
                <a:cubicBezTo>
                  <a:pt x="905814" y="80023"/>
                  <a:pt x="889608" y="74066"/>
                  <a:pt x="875763" y="67144"/>
                </a:cubicBezTo>
                <a:cubicBezTo>
                  <a:pt x="863621" y="61073"/>
                  <a:pt x="850179" y="57995"/>
                  <a:pt x="837126" y="54266"/>
                </a:cubicBezTo>
                <a:cubicBezTo>
                  <a:pt x="794681" y="42139"/>
                  <a:pt x="765488" y="37362"/>
                  <a:pt x="721217" y="28508"/>
                </a:cubicBezTo>
                <a:cubicBezTo>
                  <a:pt x="704045" y="19922"/>
                  <a:pt x="688873" y="3759"/>
                  <a:pt x="669701" y="2750"/>
                </a:cubicBezTo>
                <a:cubicBezTo>
                  <a:pt x="508314" y="-5744"/>
                  <a:pt x="525564" y="6161"/>
                  <a:pt x="425003" y="28508"/>
                </a:cubicBezTo>
                <a:cubicBezTo>
                  <a:pt x="403634" y="33257"/>
                  <a:pt x="381727" y="35627"/>
                  <a:pt x="360608" y="41387"/>
                </a:cubicBezTo>
                <a:cubicBezTo>
                  <a:pt x="294459" y="59427"/>
                  <a:pt x="280398" y="69855"/>
                  <a:pt x="218941" y="92902"/>
                </a:cubicBezTo>
                <a:cubicBezTo>
                  <a:pt x="180234" y="107417"/>
                  <a:pt x="174937" y="101966"/>
                  <a:pt x="141667" y="131539"/>
                </a:cubicBezTo>
                <a:cubicBezTo>
                  <a:pt x="114441" y="155740"/>
                  <a:pt x="64394" y="208812"/>
                  <a:pt x="64394" y="208812"/>
                </a:cubicBezTo>
                <a:cubicBezTo>
                  <a:pt x="55808" y="234570"/>
                  <a:pt x="43961" y="259461"/>
                  <a:pt x="38636" y="286085"/>
                </a:cubicBezTo>
                <a:cubicBezTo>
                  <a:pt x="34343" y="307550"/>
                  <a:pt x="32679" y="329713"/>
                  <a:pt x="25757" y="350480"/>
                </a:cubicBezTo>
                <a:cubicBezTo>
                  <a:pt x="19686" y="368693"/>
                  <a:pt x="8586" y="384823"/>
                  <a:pt x="0" y="401995"/>
                </a:cubicBezTo>
                <a:cubicBezTo>
                  <a:pt x="8113" y="661612"/>
                  <a:pt x="-17973" y="760208"/>
                  <a:pt x="51515" y="968666"/>
                </a:cubicBezTo>
                <a:cubicBezTo>
                  <a:pt x="55808" y="981545"/>
                  <a:pt x="59046" y="994824"/>
                  <a:pt x="64394" y="1007302"/>
                </a:cubicBezTo>
                <a:cubicBezTo>
                  <a:pt x="98050" y="1085831"/>
                  <a:pt x="85961" y="1033363"/>
                  <a:pt x="115910" y="1123212"/>
                </a:cubicBezTo>
                <a:cubicBezTo>
                  <a:pt x="148425" y="1220759"/>
                  <a:pt x="110655" y="1132734"/>
                  <a:pt x="141667" y="1213364"/>
                </a:cubicBezTo>
                <a:cubicBezTo>
                  <a:pt x="158265" y="1256519"/>
                  <a:pt x="193183" y="1342153"/>
                  <a:pt x="193183" y="1342153"/>
                </a:cubicBezTo>
                <a:cubicBezTo>
                  <a:pt x="197476" y="1367911"/>
                  <a:pt x="200397" y="1393935"/>
                  <a:pt x="206062" y="1419426"/>
                </a:cubicBezTo>
                <a:cubicBezTo>
                  <a:pt x="209007" y="1432678"/>
                  <a:pt x="215369" y="1444966"/>
                  <a:pt x="218941" y="1458063"/>
                </a:cubicBezTo>
                <a:cubicBezTo>
                  <a:pt x="228255" y="1492216"/>
                  <a:pt x="237755" y="1526381"/>
                  <a:pt x="244698" y="1561094"/>
                </a:cubicBezTo>
                <a:cubicBezTo>
                  <a:pt x="273118" y="1703194"/>
                  <a:pt x="256612" y="1648349"/>
                  <a:pt x="283335" y="1728519"/>
                </a:cubicBezTo>
                <a:cubicBezTo>
                  <a:pt x="287628" y="1780035"/>
                  <a:pt x="296214" y="1831372"/>
                  <a:pt x="296214" y="1883066"/>
                </a:cubicBezTo>
                <a:cubicBezTo>
                  <a:pt x="296214" y="1969032"/>
                  <a:pt x="290190" y="2054951"/>
                  <a:pt x="283335" y="2140643"/>
                </a:cubicBezTo>
                <a:cubicBezTo>
                  <a:pt x="281589" y="2162463"/>
                  <a:pt x="276216" y="2183919"/>
                  <a:pt x="270456" y="2205037"/>
                </a:cubicBezTo>
                <a:cubicBezTo>
                  <a:pt x="263312" y="2231232"/>
                  <a:pt x="218940" y="2290897"/>
                  <a:pt x="244698" y="2282311"/>
                </a:cubicBezTo>
                <a:cubicBezTo>
                  <a:pt x="276229" y="2271801"/>
                  <a:pt x="306999" y="2263568"/>
                  <a:pt x="334850" y="2243674"/>
                </a:cubicBezTo>
                <a:cubicBezTo>
                  <a:pt x="349671" y="2233087"/>
                  <a:pt x="359110" y="2216219"/>
                  <a:pt x="373487" y="2205037"/>
                </a:cubicBezTo>
                <a:cubicBezTo>
                  <a:pt x="397923" y="2186031"/>
                  <a:pt x="425002" y="2170694"/>
                  <a:pt x="450760" y="2153522"/>
                </a:cubicBezTo>
                <a:lnTo>
                  <a:pt x="489397" y="2127764"/>
                </a:lnTo>
                <a:cubicBezTo>
                  <a:pt x="502276" y="2119178"/>
                  <a:pt x="513017" y="2105760"/>
                  <a:pt x="528034" y="2102006"/>
                </a:cubicBezTo>
                <a:lnTo>
                  <a:pt x="579549" y="2089128"/>
                </a:lnTo>
                <a:cubicBezTo>
                  <a:pt x="670007" y="2043898"/>
                  <a:pt x="593900" y="2078917"/>
                  <a:pt x="669701" y="2050491"/>
                </a:cubicBezTo>
                <a:cubicBezTo>
                  <a:pt x="691347" y="2042374"/>
                  <a:pt x="712163" y="2032044"/>
                  <a:pt x="734095" y="2024733"/>
                </a:cubicBezTo>
                <a:cubicBezTo>
                  <a:pt x="761375" y="2015639"/>
                  <a:pt x="824488" y="2004078"/>
                  <a:pt x="850005" y="1998975"/>
                </a:cubicBezTo>
                <a:cubicBezTo>
                  <a:pt x="918426" y="1953363"/>
                  <a:pt x="858516" y="1989469"/>
                  <a:pt x="953036" y="1947460"/>
                </a:cubicBezTo>
                <a:cubicBezTo>
                  <a:pt x="970580" y="1939663"/>
                  <a:pt x="986092" y="1926976"/>
                  <a:pt x="1004552" y="1921702"/>
                </a:cubicBezTo>
                <a:cubicBezTo>
                  <a:pt x="1046647" y="1909675"/>
                  <a:pt x="1091808" y="1909788"/>
                  <a:pt x="1133341" y="1895944"/>
                </a:cubicBezTo>
                <a:lnTo>
                  <a:pt x="1171977" y="1883066"/>
                </a:lnTo>
                <a:cubicBezTo>
                  <a:pt x="1184856" y="1874480"/>
                  <a:pt x="1196770" y="1864230"/>
                  <a:pt x="1210614" y="1857308"/>
                </a:cubicBezTo>
                <a:cubicBezTo>
                  <a:pt x="1268700" y="1828265"/>
                  <a:pt x="1232521" y="1864809"/>
                  <a:pt x="1287887" y="1818671"/>
                </a:cubicBezTo>
                <a:cubicBezTo>
                  <a:pt x="1329122" y="1784309"/>
                  <a:pt x="1340562" y="1758471"/>
                  <a:pt x="1378039" y="1715640"/>
                </a:cubicBezTo>
                <a:cubicBezTo>
                  <a:pt x="1390033" y="1701933"/>
                  <a:pt x="1403797" y="1689883"/>
                  <a:pt x="1416676" y="1677004"/>
                </a:cubicBezTo>
                <a:cubicBezTo>
                  <a:pt x="1420969" y="1664125"/>
                  <a:pt x="1422962" y="1650234"/>
                  <a:pt x="1429555" y="1638367"/>
                </a:cubicBezTo>
                <a:cubicBezTo>
                  <a:pt x="1444589" y="1611306"/>
                  <a:pt x="1481070" y="1561094"/>
                  <a:pt x="1481070" y="1561094"/>
                </a:cubicBezTo>
                <a:cubicBezTo>
                  <a:pt x="1485363" y="1548215"/>
                  <a:pt x="1490377" y="1535554"/>
                  <a:pt x="1493949" y="1522457"/>
                </a:cubicBezTo>
                <a:cubicBezTo>
                  <a:pt x="1503264" y="1488304"/>
                  <a:pt x="1508512" y="1453010"/>
                  <a:pt x="1519707" y="1419426"/>
                </a:cubicBezTo>
                <a:lnTo>
                  <a:pt x="1532586" y="1380789"/>
                </a:lnTo>
                <a:cubicBezTo>
                  <a:pt x="1528293" y="1243415"/>
                  <a:pt x="1527548" y="1105884"/>
                  <a:pt x="1519707" y="968666"/>
                </a:cubicBezTo>
                <a:cubicBezTo>
                  <a:pt x="1518933" y="955112"/>
                  <a:pt x="1515309" y="940630"/>
                  <a:pt x="1506828" y="930029"/>
                </a:cubicBezTo>
                <a:cubicBezTo>
                  <a:pt x="1497159" y="917942"/>
                  <a:pt x="1481070" y="912857"/>
                  <a:pt x="1468191" y="904271"/>
                </a:cubicBezTo>
                <a:cubicBezTo>
                  <a:pt x="1463898" y="891392"/>
                  <a:pt x="1464911" y="875234"/>
                  <a:pt x="1455312" y="865635"/>
                </a:cubicBezTo>
                <a:cubicBezTo>
                  <a:pt x="1374097" y="784420"/>
                  <a:pt x="1404183" y="833630"/>
                  <a:pt x="1339403" y="801240"/>
                </a:cubicBezTo>
                <a:cubicBezTo>
                  <a:pt x="1325559" y="794318"/>
                  <a:pt x="1314611" y="782404"/>
                  <a:pt x="1300766" y="775482"/>
                </a:cubicBezTo>
                <a:cubicBezTo>
                  <a:pt x="1288624" y="769411"/>
                  <a:pt x="1274607" y="767952"/>
                  <a:pt x="1262129" y="762604"/>
                </a:cubicBezTo>
                <a:cubicBezTo>
                  <a:pt x="1168812" y="722612"/>
                  <a:pt x="1254778" y="745679"/>
                  <a:pt x="1146219" y="723967"/>
                </a:cubicBezTo>
                <a:cubicBezTo>
                  <a:pt x="1107583" y="728260"/>
                  <a:pt x="1068023" y="727418"/>
                  <a:pt x="1030310" y="736846"/>
                </a:cubicBezTo>
                <a:cubicBezTo>
                  <a:pt x="1015294" y="740600"/>
                  <a:pt x="996963" y="777151"/>
                  <a:pt x="991673" y="762604"/>
                </a:cubicBezTo>
                <a:cubicBezTo>
                  <a:pt x="972544" y="710000"/>
                  <a:pt x="987524" y="650467"/>
                  <a:pt x="978794" y="595178"/>
                </a:cubicBezTo>
                <a:cubicBezTo>
                  <a:pt x="963460" y="498061"/>
                  <a:pt x="959363" y="543438"/>
                  <a:pt x="927279" y="479268"/>
                </a:cubicBezTo>
                <a:cubicBezTo>
                  <a:pt x="908970" y="442649"/>
                  <a:pt x="914400" y="431049"/>
                  <a:pt x="914400" y="389116"/>
                </a:cubicBezTo>
              </a:path>
            </a:pathLst>
          </a:custGeom>
          <a:solidFill>
            <a:srgbClr val="FF000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5820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urple flowers on blue (widescreen).potx" id="{828F1CAB-9298-4592-9282-F8DFCE9B5AAD}" vid="{F1565BE0-C58B-47E2-98D9-9569E7AA0A86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0</TotalTime>
  <Words>58</Words>
  <Application>Microsoft Office PowerPoint</Application>
  <PresentationFormat>Benutzerdefiniert</PresentationFormat>
  <Paragraphs>3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FLOWERS 16X9</vt:lpstr>
      <vt:lpstr>Happy teacher’s day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teacher’s day</dc:title>
  <dc:creator>Windows User</dc:creator>
  <cp:lastModifiedBy>Noori</cp:lastModifiedBy>
  <cp:revision>2</cp:revision>
  <dcterms:created xsi:type="dcterms:W3CDTF">2021-03-02T15:09:55Z</dcterms:created>
  <dcterms:modified xsi:type="dcterms:W3CDTF">2021-03-06T05:43:21Z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