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264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3114" y="-90"/>
      </p:cViewPr>
      <p:guideLst>
        <p:guide orient="horz" pos="2880"/>
        <p:guide orient="horz" pos="226"/>
        <p:guide orient="horz" pos="2628"/>
        <p:guide orient="horz" pos="264"/>
        <p:guide orient="horz" pos="5499"/>
        <p:guide pos="2160"/>
        <p:guide pos="3589"/>
        <p:guide pos="24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pPr/>
              <a:t>28-Nov-21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pPr/>
              <a:t>28-Nov-21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08907"/>
            <a:ext cx="2822238" cy="713372"/>
          </a:xfrm>
        </p:spPr>
        <p:txBody>
          <a:bodyPr lIns="0" tIns="0" rIns="0" bIns="0">
            <a:normAutofit/>
          </a:bodyPr>
          <a:lstStyle>
            <a:lvl1pPr algn="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142552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bg2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Shapes</a:t>
            </a:r>
          </a:p>
        </p:txBody>
      </p:sp>
    </p:spTree>
    <p:extLst>
      <p:ext uri="{BB962C8B-B14F-4D97-AF65-F5344CB8AC3E}">
        <p14:creationId xmlns:p14="http://schemas.microsoft.com/office/powerpoint/2010/main" xmlns="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1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3999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0" y="0"/>
            <a:ext cx="6858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Henry Ford</a:t>
            </a:r>
          </a:p>
          <a:p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By Rawan Al Fartusi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45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287" hidden="1">
            <a:extLst>
              <a:ext uri="{FF2B5EF4-FFF2-40B4-BE49-F238E27FC236}">
                <a16:creationId xmlns="" xmlns:a16="http://schemas.microsoft.com/office/drawing/2014/main" id="{8FBED74C-B599-4B68-959D-35885F72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289" name="Text Placeholder 288" hidden="1">
            <a:extLst>
              <a:ext uri="{FF2B5EF4-FFF2-40B4-BE49-F238E27FC236}">
                <a16:creationId xmlns="" xmlns:a16="http://schemas.microsoft.com/office/drawing/2014/main" id="{D5DC8626-B20D-4934-98CF-F6909E71AE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0" y="118532"/>
            <a:ext cx="6858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Henry Ford was a famous American entrepreneur.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 started the Ford Motor Company (FMC),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Which now sells millions of cars worldwide. 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Henry Ford was born in 1863 in Dearborn, which is a town in Michigan. Henry grew on a small farm.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When he was 16 years old he moved to Detroit, the biggest city in Michigan.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 found a work in a factory, where he leant more and more about machines.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1896, he built his first car, which was called (Ford Quadricycle).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1903, he started the Ford Motor Company, then he invented a better car, which was Model T.</a:t>
            </a: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Model T was inexpensive, so a lot of people could buy it.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During Henry’s life, he sold more than 15 million Model T.</a:t>
            </a:r>
          </a:p>
          <a:p>
            <a:endParaRPr lang="en-US" sz="2000" dirty="0">
              <a:solidFill>
                <a:schemeClr val="accent4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Henry died in 1947, in the age of 83.</a:t>
            </a:r>
          </a:p>
        </p:txBody>
      </p:sp>
    </p:spTree>
    <p:extLst>
      <p:ext uri="{BB962C8B-B14F-4D97-AF65-F5344CB8AC3E}">
        <p14:creationId xmlns:p14="http://schemas.microsoft.com/office/powerpoint/2010/main" xmlns="" val="102912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263" hidden="1">
            <a:extLst>
              <a:ext uri="{FF2B5EF4-FFF2-40B4-BE49-F238E27FC236}">
                <a16:creationId xmlns="" xmlns:a16="http://schemas.microsoft.com/office/drawing/2014/main" id="{0B4649DE-B78D-4475-9818-3E9DA8D5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282" name="Text Placeholder 281" hidden="1">
            <a:extLst>
              <a:ext uri="{FF2B5EF4-FFF2-40B4-BE49-F238E27FC236}">
                <a16:creationId xmlns="" xmlns:a16="http://schemas.microsoft.com/office/drawing/2014/main" id="{1D95525B-F837-4F90-8AE6-F44E5F2B9C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9" name="TextBox 218"/>
          <p:cNvSpPr txBox="1"/>
          <p:nvPr/>
        </p:nvSpPr>
        <p:spPr>
          <a:xfrm>
            <a:off x="0" y="0"/>
            <a:ext cx="6858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Summary:</a:t>
            </a:r>
          </a:p>
          <a:p>
            <a:endParaRPr lang="en-US" sz="20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Born/ 1863, Dearborn, Michigan</a:t>
            </a:r>
          </a:p>
          <a:p>
            <a:endParaRPr lang="en-US" sz="2800" i="1" dirty="0" smtClean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Work/ 16 years old, moved to Detroit, Michigan, a factory.</a:t>
            </a:r>
          </a:p>
          <a:p>
            <a:endParaRPr lang="en-US" sz="28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First car/ 1896, Ford Quadricycle</a:t>
            </a:r>
          </a:p>
          <a:p>
            <a:endParaRPr lang="en-US" sz="28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Company/ 1903, FMC ford motor company</a:t>
            </a:r>
          </a:p>
          <a:p>
            <a:endParaRPr lang="en-US" sz="28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First car in FMC/ Model T</a:t>
            </a:r>
          </a:p>
          <a:p>
            <a:endParaRPr lang="en-US" sz="28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2800" i="1" dirty="0" smtClean="0">
                <a:solidFill>
                  <a:schemeClr val="bg2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Died/ 1947, age 83</a:t>
            </a:r>
            <a:endParaRPr lang="en-US" sz="2800" i="1" dirty="0">
              <a:solidFill>
                <a:schemeClr val="bg2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29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6266" y="203200"/>
            <a:ext cx="1659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Model T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96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607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Ford Quadricycle</a:t>
            </a:r>
          </a:p>
          <a:p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8925"/>
      </p:ext>
    </p:extLst>
  </p:cSld>
  <p:clrMapOvr>
    <a:masterClrMapping/>
  </p:clrMapOvr>
</p:sld>
</file>

<file path=ppt/theme/theme1.xml><?xml version="1.0" encoding="utf-8"?>
<a:theme xmlns:a="http://schemas.openxmlformats.org/drawingml/2006/main" name="06_Element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23236567_Infographic shapes_RVA_v4.potx" id="{BB86E56C-A35A-4F75-9A63-B3F8D757F3F3}" vid="{FFF032B6-16EC-45D4-B3CF-489335FDB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8DD073-A07C-493C-B4DC-FAB1E03DC8B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AE966CA-688F-4CF7-A484-BC5454EFD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53E21A-346E-40CF-AF57-6C477B2385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shapes</Template>
  <TotalTime>0</TotalTime>
  <Words>224</Words>
  <Application>Microsoft Office PowerPoint</Application>
  <PresentationFormat>Bildschirmpräsentation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06_Elements</vt:lpstr>
      <vt:lpstr>Folie 1</vt:lpstr>
      <vt:lpstr>Slide 2</vt:lpstr>
      <vt:lpstr>Slide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2021-11-27T11:53:19Z</dcterms:created>
  <dcterms:modified xsi:type="dcterms:W3CDTF">2021-11-28T07:54:00Z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