
<file path=[Content_Types].xml><?xml version="1.0" encoding="utf-8"?>
<Types xmlns="http://schemas.openxmlformats.org/package/2006/content-types">
  <Override PartName="/customXml/itemProps3.xml" ContentType="application/vnd.openxmlformats-officedocument.customXmlProperties+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ink/ink3.xml" ContentType="application/inkml+xml"/>
  <Override PartName="/ppt/ink/ink4.xml" ContentType="application/inkml+xml"/>
  <Override PartName="/ppt/ink/ink5.xml" ContentType="application/inkml+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ink/ink1.xml" ContentType="application/inkml+xml"/>
  <Override PartName="/ppt/ink/ink2.xml" ContentType="application/inkml+xml"/>
  <Override PartName="/ppt/commentAuthors.xml" ContentType="application/vnd.openxmlformats-officedocument.presentationml.commentAuthor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69" r:id="rId4"/>
  </p:sldMasterIdLst>
  <p:notesMasterIdLst>
    <p:notesMasterId r:id="rId9"/>
  </p:notesMasterIdLst>
  <p:handoutMasterIdLst>
    <p:handoutMasterId r:id="rId10"/>
  </p:handoutMasterIdLst>
  <p:sldIdLst>
    <p:sldId id="256" r:id="rId5"/>
    <p:sldId id="257"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6" d="100"/>
          <a:sy n="116" d="100"/>
        </p:scale>
        <p:origin x="-390" y="-114"/>
      </p:cViewPr>
      <p:guideLst>
        <p:guide orient="horz" pos="2160"/>
        <p:guide pos="3840"/>
      </p:guideLst>
    </p:cSldViewPr>
  </p:slideViewPr>
  <p:notesTextViewPr>
    <p:cViewPr>
      <p:scale>
        <a:sx n="1" d="1"/>
        <a:sy n="1" d="1"/>
      </p:scale>
      <p:origin x="0" y="0"/>
    </p:cViewPr>
  </p:notesTextViewPr>
  <p:notesViewPr>
    <p:cSldViewPr snapToGrid="0">
      <p:cViewPr varScale="1">
        <p:scale>
          <a:sx n="68" d="100"/>
          <a:sy n="68" d="100"/>
        </p:scale>
        <p:origin x="3288" y="84"/>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632A2767-FEC0-45D8-A250-3A0CECEC10E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 xmlns:a16="http://schemas.microsoft.com/office/drawing/2014/main" id="{A3D87BEA-720A-4B01-983C-6493C00177B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5438802-F28A-42D1-9BCA-40E34B52D6F0}" type="datetimeFigureOut">
              <a:rPr lang="en-US" smtClean="0"/>
              <a:pPr/>
              <a:t>19-Apr-21</a:t>
            </a:fld>
            <a:endParaRPr lang="en-US" dirty="0"/>
          </a:p>
        </p:txBody>
      </p:sp>
      <p:sp>
        <p:nvSpPr>
          <p:cNvPr id="4" name="Footer Placeholder 3">
            <a:extLst>
              <a:ext uri="{FF2B5EF4-FFF2-40B4-BE49-F238E27FC236}">
                <a16:creationId xmlns="" xmlns:a16="http://schemas.microsoft.com/office/drawing/2014/main" id="{8D7F7142-7B6D-4E82-A762-17951F13958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 xmlns:a16="http://schemas.microsoft.com/office/drawing/2014/main" id="{47AA5D6A-4E5C-4EA7-A13B-15A02BB533D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88A98BC-2DB8-47A3-A77F-B9E32C266238}" type="slidenum">
              <a:rPr lang="en-US" smtClean="0"/>
              <a:pPr/>
              <a:t>‹Nr.›</a:t>
            </a:fld>
            <a:endParaRPr lang="en-US" dirty="0"/>
          </a:p>
        </p:txBody>
      </p:sp>
    </p:spTree>
    <p:extLst>
      <p:ext uri="{BB962C8B-B14F-4D97-AF65-F5344CB8AC3E}">
        <p14:creationId xmlns:p14="http://schemas.microsoft.com/office/powerpoint/2010/main" xmlns="" val="2845684331"/>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39.7093" units="1/cm"/>
          <inkml:channelProperty channel="Y" name="resolution" value="39.79275" units="1/cm"/>
        </inkml:channelProperties>
      </inkml:inkSource>
      <inkml:timestamp xml:id="ts0" timeString="2021-04-17T11:12:19.568"/>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5705 7863,'0'-25,"-25"0,-24 1,24 24,25-25,-25 25,0-25,0 0,-24 25,49-25,-25 25,-25-24,50-1,-24 25,-1 0,0 0,0 0,-24 0,24 0,-25 0,25 25,1-25,-1 0,25 24,-50-24,25 25,1 0,-1-25,0 0,25 25,-50 24,26 1,-26-25,25 99,-25-25,-24 25,49-49,-24 73,24-48,0-26,0 0,25 1,0-26,0 1,-25 0,25-26,0 51,0-50,0 49,0-49,0 25,0-1,25 50,-25-24,50-1,-25 50,-1-49,51 73,-26-73,26 74,-25-25,-1-75,1 1,-1 0,-24-26,0 1,25 0,-50 0,49-25,-24 0,0 0,0 0,24 0,-24 0,25 0,24-50,-24 50,24-25,-24-24,-1 24,1 0,-1-24,-24 24,25-25,24 1,-74 24,50-25,-50 25,50-24,-50 24,49-25,-49 25,25 1,-25-1,25-50,-25 1,0 49,0 0,0 1,0-1,0 0,0 0,-25 0,25 1,-50-1,50 0,-24 25,24-25,-25 0,0 1,0-1,0 0,1 0,-1 0,0 25,25-24,-25 24,25-25,-25 25,-24-25,24 0,0 25,0 0,0 0,1-25,98 25,25 0,50 0,0 0,-75 0,1 0,-1-24,-24 24,-25 0,-1 0,26-25,24 0,-49 25,74-75,25 1,-74 49,0-49,49 24,-49 1,-1-1,1 25,-25 25,-1-25,1 25,-25-24</inkml:trace>
</inkml:ink>
</file>

<file path=ppt/ink/ink2.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39.7093" units="1/cm"/>
          <inkml:channelProperty channel="Y" name="resolution" value="39.79275" units="1/cm"/>
        </inkml:channelProperties>
      </inkml:inkSource>
      <inkml:timestamp xml:id="ts0" timeString="2021-04-17T11:12:20.982"/>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7937 8558,'0'24,"-49"1,49 0,-25-25,0 25,0-25,1 25,24-1,-25-24,0 25,25 0,0 0,0 0,-25-25,25 24,0 1,0 0,0 25,0-26,0 1,0 50,25-50,-25-1,25 1,0 0,24 0,26-25,-1 0,1 25,49-25,-75 0,75 0,0-25,-74 0,24-25,-24 26,-25-1,-1 0,26-25,-50 1,50-1,-26 0,-24-24,25 24,0-24,-25 24,0 26,0-1,0-25,0 25,0 1,0-1,0-25,-25 1,-24-26,-1 50,25 1,-24-26,-1 25,25 0,0 1,1 24,-1 0,0 0,-25 0,26 24,-1 1,-25 25,1-50,24 49,-25-24,-24 50,24-26,25-24,-49 25,49-26,0-24</inkml:trace>
</inkml:ink>
</file>

<file path=ppt/ink/ink3.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39.7093" units="1/cm"/>
          <inkml:channelProperty channel="Y" name="resolution" value="39.79275" units="1/cm"/>
        </inkml:channelProperties>
      </inkml:inkSource>
      <inkml:timestamp xml:id="ts0" timeString="2021-04-17T11:12:21.92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9128 6871,'0'25,"0"74,0-49,25 74,-25 49,25-74,-25 50,25-25,-25-49,0-1,0-24,0-1,0 1,0 0,0-26,0 51,0-26,0 1,0-25,24 49,-24-24,0-1,50 26,-50-26,0 75,50-24,-50-51,24 26,26 49,-50-75,25 51,-25-51,49 75,-49-99,25 49,-25-49,0 0,25-25,-25 25</inkml:trace>
</inkml:ink>
</file>

<file path=ppt/ink/ink4.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39.7093" units="1/cm"/>
          <inkml:channelProperty channel="Y" name="resolution" value="39.79275" units="1/cm"/>
        </inkml:channelProperties>
      </inkml:inkSource>
      <inkml:timestamp xml:id="ts0" timeString="2021-04-17T11:12:24.235"/>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11013 8136,'0'25,"0"0,0-1,0 1,0 0,-25-50,1 0,-1-49,0 0,0 74,25-25,-25 25,25-25,-74 25,0 0,-1 0,1 0,49 0,0 0,0 25,-24-25,-1 25,25 24,-24 1,-1-1,25 26,1-1,-26 1,25 24,0-25,-24 75,49-75,0 50,0-24,-25 49,25-25,0-75,25 26,-25-26,0-24,25-25,-25 25,24-25,26 0,24-50,-24 25,49-49,0 24,-49-24,49 0,-49 24,99-124,-50 1,-25 98,25-123,-49 99,25-75,-1-149,-49 224,-25-99,0 74,25 49,-1-49,-24 50,0 24,0 1,50-26,-50 26,25-75,-25 24,0 1,0 50,25-51,-25 76,0-51,0 26,0 24,0 0,-25 99,-25 75,-24 99,24-74,-49 198,49-25,1-148,-1 98,0-24,26-174,24 1,-25-51,25-24,0 0,0 49,0 25,49-24,-24 49,25-25,-1 0,-24-24,50 24,-26-49,51 24,-26-24,25-1,-49-24,74-25,-99 0,49 0,-24 0,-26 0,-24-25</inkml:trace>
</inkml:ink>
</file>

<file path=ppt/ink/ink5.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39.7093" units="1/cm"/>
          <inkml:channelProperty channel="Y" name="resolution" value="39.79275" units="1/cm"/>
        </inkml:channelProperties>
      </inkml:inkSource>
      <inkml:timestamp xml:id="ts0" timeString="2021-04-17T11:12:09.956"/>
    </inkml:context>
    <inkml:brush xml:id="br0">
      <inkml:brushProperty name="width" value="0.05292" units="cm"/>
      <inkml:brushProperty name="height" value="0.05292" units="cm"/>
      <inkml:brushProperty name="color" value="#FF0000"/>
    </inkml:brush>
  </inkml:definitions>
  <inkml:trace contextRef="#ctx0" brushRef="#br0">16991 7888,'-25'0,"-24"0,-26 0,1 0,49 0,-99 0,99 0,1 0,-1 0,25 25,-50-25,25 0,-24 24,-1 1,-99 25,25-25,-49 0,98-25,-74 24,50-24,25 25,-25-25,49 0,-25 0,-24 25,25-25,-1 0,26 0,-26 0,26 25,-26-25,-24 0,50 0,-26 0,1 0,-100 0,75 25,-75-25,100 24,-125 1,26 0,98 0,-98 0,98-25,-49 24,50-24,-50 0,74 0,-49 0,-25 25,50-25,-26 25,26-25,-25 50,49-50,-74 24,74-24,-98 25,73 0,-49 0,-25 0,50-1,-74 1,73-25,-73 25,98 0,-49 0,75-1,-1-24,-24 0,49 25,-50-25,26 0,-26 0,26 0,-75 0,74 0,-49 0,-50 0,99 0,-49 25,50-25,-26 0,50 0,-24 0,-1 0,1 25,24-25,-25 0,1 25,-1-25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65794D-BDB5-4811-AA4A-B25E4EF28521}" type="datetimeFigureOut">
              <a:rPr lang="en-US" smtClean="0"/>
              <a:pPr/>
              <a:t>19-Apr-21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BB1A04-13E8-48CD-97F9-AC2568E1A8D4}" type="slidenum">
              <a:rPr lang="en-US" smtClean="0"/>
              <a:pPr/>
              <a:t>‹Nr.›</a:t>
            </a:fld>
            <a:endParaRPr lang="en-US" dirty="0"/>
          </a:p>
        </p:txBody>
      </p:sp>
    </p:spTree>
    <p:extLst>
      <p:ext uri="{BB962C8B-B14F-4D97-AF65-F5344CB8AC3E}">
        <p14:creationId xmlns:p14="http://schemas.microsoft.com/office/powerpoint/2010/main" xmlns="" val="2576999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BB1A04-13E8-48CD-97F9-AC2568E1A8D4}" type="slidenum">
              <a:rPr lang="en-US" smtClean="0"/>
              <a:pPr/>
              <a:t>1</a:t>
            </a:fld>
            <a:endParaRPr lang="en-US" dirty="0"/>
          </a:p>
        </p:txBody>
      </p:sp>
    </p:spTree>
    <p:extLst>
      <p:ext uri="{BB962C8B-B14F-4D97-AF65-F5344CB8AC3E}">
        <p14:creationId xmlns:p14="http://schemas.microsoft.com/office/powerpoint/2010/main" xmlns="" val="3264305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BB1A04-13E8-48CD-97F9-AC2568E1A8D4}" type="slidenum">
              <a:rPr lang="en-US" smtClean="0"/>
              <a:pPr/>
              <a:t>2</a:t>
            </a:fld>
            <a:endParaRPr lang="en-US" dirty="0"/>
          </a:p>
        </p:txBody>
      </p:sp>
    </p:spTree>
    <p:extLst>
      <p:ext uri="{BB962C8B-B14F-4D97-AF65-F5344CB8AC3E}">
        <p14:creationId xmlns:p14="http://schemas.microsoft.com/office/powerpoint/2010/main" xmlns="" val="1349664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BB1A04-13E8-48CD-97F9-AC2568E1A8D4}" type="slidenum">
              <a:rPr lang="en-US" smtClean="0"/>
              <a:pPr/>
              <a:t>3</a:t>
            </a:fld>
            <a:endParaRPr lang="en-US" dirty="0"/>
          </a:p>
        </p:txBody>
      </p:sp>
    </p:spTree>
    <p:extLst>
      <p:ext uri="{BB962C8B-B14F-4D97-AF65-F5344CB8AC3E}">
        <p14:creationId xmlns:p14="http://schemas.microsoft.com/office/powerpoint/2010/main" xmlns="" val="40935942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cstate="email">
            <a:alphaModFix amt="30000"/>
            <a:duotone>
              <a:prstClr val="black"/>
              <a:schemeClr val="tx2">
                <a:tint val="45000"/>
                <a:satMod val="400000"/>
              </a:schemeClr>
            </a:duotone>
            <a:extLst>
              <a:ext uri="{28A0092B-C50C-407E-A947-70E740481C1C}">
                <a14:useLocalDpi xmlns:a14="http://schemas.microsoft.com/office/drawing/2010/main" xmlns=""/>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smtClean="0"/>
              <a:pPr/>
              <a:t>19-Apr-21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xmlns="" val="3658416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dirty="0"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19-Apr-21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xmlns="" val="1129196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19-Apr-21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xmlns="" val="21172563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19-Apr-21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‹Nr.›</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xmlns="" val="29022410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19-Apr-21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xmlns="" val="27473892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19-Apr-21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xmlns="" val="42022440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19-Apr-21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xmlns="" val="20145445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19-Apr-21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xmlns="" val="15906166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19-Apr-21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xmlns="" val="1160474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19-Apr-21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xmlns="" val="1497360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19-Apr-21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xmlns="" val="1522801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19-Apr-21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xmlns="" val="1214335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19-Apr-21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xmlns="" val="846593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19-Apr-21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xmlns="" val="1876122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19-Apr-21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xmlns="" val="1996950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19-Apr-21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xmlns="" val="2061360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19-Apr-21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xmlns="" val="1109866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cstate="email">
            <a:alphaModFix amt="30000"/>
            <a:duotone>
              <a:prstClr val="black"/>
              <a:schemeClr val="tx2">
                <a:tint val="45000"/>
                <a:satMod val="400000"/>
              </a:schemeClr>
            </a:duotone>
            <a:extLst>
              <a:ext uri="{28A0092B-C50C-407E-A947-70E740481C1C}">
                <a14:useLocalDpi xmlns:a14="http://schemas.microsoft.com/office/drawing/2010/main" xmlns=""/>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19-Apr-21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xmlns="" val="3191852219"/>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emf"/><Relationship Id="rId13" Type="http://schemas.openxmlformats.org/officeDocument/2006/relationships/customXml" Target="../ink/ink5.xml"/><Relationship Id="rId3" Type="http://schemas.openxmlformats.org/officeDocument/2006/relationships/image" Target="../media/image2.png"/><Relationship Id="rId7" Type="http://schemas.openxmlformats.org/officeDocument/2006/relationships/customXml" Target="../ink/ink2.xml"/><Relationship Id="rId12" Type="http://schemas.openxmlformats.org/officeDocument/2006/relationships/image" Target="../media/image9.e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emf"/><Relationship Id="rId11" Type="http://schemas.openxmlformats.org/officeDocument/2006/relationships/customXml" Target="../ink/ink4.xml"/><Relationship Id="rId5" Type="http://schemas.openxmlformats.org/officeDocument/2006/relationships/customXml" Target="../ink/ink1.xml"/><Relationship Id="rId10" Type="http://schemas.openxmlformats.org/officeDocument/2006/relationships/image" Target="../media/image8.emf"/><Relationship Id="rId4" Type="http://schemas.openxmlformats.org/officeDocument/2006/relationships/image" Target="../media/image5.jpeg"/><Relationship Id="rId9" Type="http://schemas.openxmlformats.org/officeDocument/2006/relationships/customXml" Target="../ink/ink3.xml"/><Relationship Id="rId14" Type="http://schemas.openxmlformats.org/officeDocument/2006/relationships/image" Target="../media/image10.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cstate="email">
            <a:duotone>
              <a:schemeClr val="bg2">
                <a:shade val="48000"/>
                <a:hueMod val="106000"/>
                <a:satMod val="140000"/>
                <a:lumMod val="42000"/>
              </a:schemeClr>
              <a:schemeClr val="bg2">
                <a:tint val="98000"/>
                <a:hueMod val="92000"/>
                <a:satMod val="220000"/>
                <a:lumMod val="90000"/>
              </a:schemeClr>
            </a:duotone>
            <a:extLst>
              <a:ext uri="{28A0092B-C50C-407E-A947-70E740481C1C}">
                <a14:useLocalDpi xmlns:a14="http://schemas.microsoft.com/office/drawing/2010/main" xmlns=""/>
              </a:ext>
            </a:extLst>
          </a:blip>
          <a:stretch/>
        </a:blip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 xmlns:a16="http://schemas.microsoft.com/office/drawing/2014/main" id="{788D5DFD-FA42-4EB0-B24E-4180C0CC5A0F}"/>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0" y="-1"/>
            <a:ext cx="12192003" cy="6858001"/>
            <a:chOff x="0" y="-1"/>
            <a:chExt cx="12192003" cy="6858001"/>
          </a:xfrm>
        </p:grpSpPr>
        <p:sp useBgFill="1">
          <p:nvSpPr>
            <p:cNvPr id="11" name="Rectangle 10">
              <a:extLst>
                <a:ext uri="{FF2B5EF4-FFF2-40B4-BE49-F238E27FC236}">
                  <a16:creationId xmlns="" xmlns:a16="http://schemas.microsoft.com/office/drawing/2014/main" id="{CC864817-5955-484B-9D1F-9BC8DB7398D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2">
              <a:extLst>
                <a:ext uri="{FF2B5EF4-FFF2-40B4-BE49-F238E27FC236}">
                  <a16:creationId xmlns="" xmlns:a16="http://schemas.microsoft.com/office/drawing/2014/main" id="{280C083F-71A6-4E55-AE35-586518FE29BC}"/>
                </a:ext>
                <a:ext uri="{C183D7F6-B498-43B3-948B-1728B52AA6E4}">
                  <adec:decorative xmlns="" xmlns:adec="http://schemas.microsoft.com/office/drawing/2017/decorative" val="1"/>
                </a:ext>
              </a:extLst>
            </p:cNvPr>
            <p:cNvPicPr>
              <a:picLocks noChangeAspect="1" noChangeArrowheads="1"/>
            </p:cNvPicPr>
            <p:nvPr>
              <p:extLst>
                <p:ext uri="{386F3935-93C4-4BCD-93E2-E3B085C9AB24}">
                  <p16:designElem xmlns="" xmlns:p16="http://schemas.microsoft.com/office/powerpoint/2015/main" val="1"/>
                </p:ext>
              </p:extLst>
            </p:nvPr>
          </p:nvPicPr>
          <p:blipFill>
            <a:blip r:embed="rId4" cstate="email">
              <a:alphaModFix amt="30000"/>
              <a:duotone>
                <a:prstClr val="black"/>
                <a:schemeClr val="tx2">
                  <a:tint val="45000"/>
                  <a:satMod val="400000"/>
                </a:schemeClr>
              </a:duotone>
              <a:extLst>
                <a:ext uri="{28A0092B-C50C-407E-A947-70E740481C1C}">
                  <a14:useLocalDpi xmlns:a14="http://schemas.microsoft.com/office/drawing/2010/main" xmlns=""/>
                </a:ext>
              </a:extLst>
            </a:blip>
            <a:srcRect/>
            <a:stretch>
              <a:fillRect/>
            </a:stretch>
          </p:blipFill>
          <p:spPr bwMode="auto">
            <a:xfrm>
              <a:off x="0" y="-1"/>
              <a:ext cx="12192003" cy="6858001"/>
            </a:xfrm>
            <a:prstGeom prst="rect">
              <a:avLst/>
            </a:prstGeom>
            <a:noFill/>
            <a:extLst>
              <a:ext uri="{909E8E84-426E-40dd-AFC4-6F175D3DCCD1}">
                <a14:hiddenFill xmlns="" xmlns:a16="http://schemas.microsoft.com/office/drawing/2014/main" xmlns:a14="http://schemas.microsoft.com/office/drawing/2010/main" xmlns:p14="http://schemas.microsoft.com/office/powerpoint/2010/main">
                  <a:solidFill>
                    <a:srgbClr val="FFFFFF"/>
                  </a:solidFill>
                </a14:hiddenFill>
              </a:ext>
            </a:extLst>
          </p:spPr>
        </p:pic>
      </p:grpSp>
      <p:pic>
        <p:nvPicPr>
          <p:cNvPr id="5" name="Picture 4" descr="Lightbulb">
            <a:extLst>
              <a:ext uri="{FF2B5EF4-FFF2-40B4-BE49-F238E27FC236}">
                <a16:creationId xmlns="" xmlns:a16="http://schemas.microsoft.com/office/drawing/2014/main" id="{AC06F95D-BA5D-4DEE-93EF-3FE3173D13FF}"/>
              </a:ext>
            </a:extLst>
          </p:cNvPr>
          <p:cNvPicPr>
            <a:picLocks noChangeAspect="1"/>
          </p:cNvPicPr>
          <p:nvPr/>
        </p:nvPicPr>
        <p:blipFill rotWithShape="1">
          <a:blip r:embed="rId5" cstate="email">
            <a:alphaModFix/>
            <a:extLst>
              <a:ext uri="{28A0092B-C50C-407E-A947-70E740481C1C}">
                <a14:useLocalDpi xmlns:a14="http://schemas.microsoft.com/office/drawing/2010/main" xmlns=""/>
              </a:ext>
            </a:extLst>
          </a:blip>
          <a:srcRect/>
          <a:stretch/>
        </p:blipFill>
        <p:spPr>
          <a:xfrm>
            <a:off x="3611" y="10"/>
            <a:ext cx="12188389" cy="6857990"/>
          </a:xfrm>
          <a:prstGeom prst="rect">
            <a:avLst/>
          </a:prstGeom>
        </p:spPr>
      </p:pic>
      <p:grpSp>
        <p:nvGrpSpPr>
          <p:cNvPr id="14" name="Group 13">
            <a:extLst>
              <a:ext uri="{FF2B5EF4-FFF2-40B4-BE49-F238E27FC236}">
                <a16:creationId xmlns="" xmlns:a16="http://schemas.microsoft.com/office/drawing/2014/main" id="{D44056DF-7985-4692-968A-466E9E6AF76A}"/>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605895" y="2235200"/>
            <a:ext cx="10982062" cy="2396067"/>
            <a:chOff x="605895" y="2235200"/>
            <a:chExt cx="10982062" cy="2396067"/>
          </a:xfrm>
        </p:grpSpPr>
        <p:sp>
          <p:nvSpPr>
            <p:cNvPr id="15" name="Round Diagonal Corner Rectangle 7">
              <a:extLst>
                <a:ext uri="{FF2B5EF4-FFF2-40B4-BE49-F238E27FC236}">
                  <a16:creationId xmlns="" xmlns:a16="http://schemas.microsoft.com/office/drawing/2014/main" id="{B414A174-532A-4602-934F-9858D1D86804}"/>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2582333" y="2235200"/>
              <a:ext cx="7027334" cy="2396067"/>
            </a:xfrm>
            <a:prstGeom prst="round2DiagRect">
              <a:avLst>
                <a:gd name="adj1" fmla="val 9246"/>
                <a:gd name="adj2" fmla="val 0"/>
              </a:avLst>
            </a:prstGeom>
            <a:solidFill>
              <a:schemeClr val="bg1">
                <a:alpha val="80000"/>
              </a:schemeClr>
            </a:solidFill>
            <a:ln w="19050" cap="sq">
              <a:solidFill>
                <a:schemeClr val="tx2">
                  <a:alpha val="60000"/>
                </a:schemeClr>
              </a:solidFill>
              <a:miter lim="800000"/>
            </a:ln>
            <a:effectLst>
              <a:outerShdw blurRad="889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6" name="Group 15">
              <a:extLst>
                <a:ext uri="{FF2B5EF4-FFF2-40B4-BE49-F238E27FC236}">
                  <a16:creationId xmlns="" xmlns:a16="http://schemas.microsoft.com/office/drawing/2014/main" id="{940B0C0C-7F94-4725-8108-62B3B7A5AE70}"/>
                </a:ext>
                <a:ext uri="{C183D7F6-B498-43B3-948B-1728B52AA6E4}">
                  <adec:decorative xmlns="" xmlns:adec="http://schemas.microsoft.com/office/drawing/2017/decorative" val="1"/>
                </a:ext>
              </a:extLst>
            </p:cNvPr>
            <p:cNvGrpSpPr/>
            <p:nvPr>
              <p:extLst>
                <p:ext uri="{386F3935-93C4-4BCD-93E2-E3B085C9AB24}">
                  <p16:designElem xmlns="" xmlns:p16="http://schemas.microsoft.com/office/powerpoint/2015/main" val="1"/>
                </p:ext>
              </p:extLst>
            </p:nvPr>
          </p:nvGrpSpPr>
          <p:grpSpPr>
            <a:xfrm>
              <a:off x="605895" y="2900097"/>
              <a:ext cx="10982062" cy="1211524"/>
              <a:chOff x="605895" y="2900097"/>
              <a:chExt cx="10982062" cy="1211524"/>
            </a:xfrm>
          </p:grpSpPr>
          <p:sp>
            <p:nvSpPr>
              <p:cNvPr id="17" name="Freeform 32">
                <a:extLst>
                  <a:ext uri="{FF2B5EF4-FFF2-40B4-BE49-F238E27FC236}">
                    <a16:creationId xmlns="" xmlns:a16="http://schemas.microsoft.com/office/drawing/2014/main" id="{367EAC5B-1891-480A-A3AD-B9F6A88FAC5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rot="5400000" flipV="1">
                <a:off x="9653587" y="3379784"/>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18" name="Freeform 33">
                <a:extLst>
                  <a:ext uri="{FF2B5EF4-FFF2-40B4-BE49-F238E27FC236}">
                    <a16:creationId xmlns="" xmlns:a16="http://schemas.microsoft.com/office/drawing/2014/main" id="{E33FF633-15BA-464F-8F5B-26C56665F795}"/>
                  </a:ext>
                  <a:ext uri="{C183D7F6-B498-43B3-948B-1728B52AA6E4}">
                    <adec:decorative xmlns="" xmlns:adec="http://schemas.microsoft.com/office/drawing/2017/decorative" val="1"/>
                  </a:ext>
                </a:extLst>
              </p:cNvPr>
              <p:cNvSpPr>
                <a:spLocks noEditPoints="1"/>
              </p:cNvSpPr>
              <p:nvPr>
                <p:extLst>
                  <p:ext uri="{386F3935-93C4-4BCD-93E2-E3B085C9AB24}">
                    <p16:designElem xmlns="" xmlns:p16="http://schemas.microsoft.com/office/powerpoint/2015/main" val="1"/>
                  </p:ext>
                </p:extLst>
              </p:nvPr>
            </p:nvSpPr>
            <p:spPr bwMode="auto">
              <a:xfrm rot="5400000" flipV="1">
                <a:off x="10078244" y="3310728"/>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19" name="Freeform 34">
                <a:extLst>
                  <a:ext uri="{FF2B5EF4-FFF2-40B4-BE49-F238E27FC236}">
                    <a16:creationId xmlns="" xmlns:a16="http://schemas.microsoft.com/office/drawing/2014/main" id="{0C949DF6-E66B-4DB8-AB52-30CA781B4834}"/>
                  </a:ext>
                  <a:ext uri="{C183D7F6-B498-43B3-948B-1728B52AA6E4}">
                    <adec:decorative xmlns="" xmlns:adec="http://schemas.microsoft.com/office/drawing/2017/decorative" val="1"/>
                  </a:ext>
                </a:extLst>
              </p:cNvPr>
              <p:cNvSpPr>
                <a:spLocks noEditPoints="1"/>
              </p:cNvSpPr>
              <p:nvPr>
                <p:extLst>
                  <p:ext uri="{386F3935-93C4-4BCD-93E2-E3B085C9AB24}">
                    <p16:designElem xmlns="" xmlns:p16="http://schemas.microsoft.com/office/powerpoint/2015/main" val="1"/>
                  </p:ext>
                </p:extLst>
              </p:nvPr>
            </p:nvSpPr>
            <p:spPr bwMode="auto">
              <a:xfrm rot="5400000" flipV="1">
                <a:off x="11146631" y="3574253"/>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0" name="Freeform 37">
                <a:extLst>
                  <a:ext uri="{FF2B5EF4-FFF2-40B4-BE49-F238E27FC236}">
                    <a16:creationId xmlns="" xmlns:a16="http://schemas.microsoft.com/office/drawing/2014/main" id="{309C2298-5EF9-4B09-8995-014F6D3BFF5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rot="5400000" flipV="1">
                <a:off x="10230644" y="3034502"/>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1" name="Freeform 35">
                <a:extLst>
                  <a:ext uri="{FF2B5EF4-FFF2-40B4-BE49-F238E27FC236}">
                    <a16:creationId xmlns="" xmlns:a16="http://schemas.microsoft.com/office/drawing/2014/main" id="{319B2AFC-EBFF-477C-A364-6D575BE5AA0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rot="5400000">
                <a:off x="10034587" y="256275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2" name="Freeform 36">
                <a:extLst>
                  <a:ext uri="{FF2B5EF4-FFF2-40B4-BE49-F238E27FC236}">
                    <a16:creationId xmlns="" xmlns:a16="http://schemas.microsoft.com/office/drawing/2014/main" id="{CC6B7D67-F2F8-4B07-B954-EAC9135B2BB4}"/>
                  </a:ext>
                  <a:ext uri="{C183D7F6-B498-43B3-948B-1728B52AA6E4}">
                    <adec:decorative xmlns="" xmlns:adec="http://schemas.microsoft.com/office/drawing/2017/decorative" val="1"/>
                  </a:ext>
                </a:extLst>
              </p:cNvPr>
              <p:cNvSpPr>
                <a:spLocks noEditPoints="1"/>
              </p:cNvSpPr>
              <p:nvPr>
                <p:extLst>
                  <p:ext uri="{386F3935-93C4-4BCD-93E2-E3B085C9AB24}">
                    <p16:designElem xmlns="" xmlns:p16="http://schemas.microsoft.com/office/powerpoint/2015/main" val="1"/>
                  </p:ext>
                </p:extLst>
              </p:nvPr>
            </p:nvSpPr>
            <p:spPr bwMode="auto">
              <a:xfrm rot="5400000">
                <a:off x="10747375" y="3232679"/>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3" name="Freeform 38">
                <a:extLst>
                  <a:ext uri="{FF2B5EF4-FFF2-40B4-BE49-F238E27FC236}">
                    <a16:creationId xmlns="" xmlns:a16="http://schemas.microsoft.com/office/drawing/2014/main" id="{7FF1659D-33DA-4F62-8567-A54020D2E28E}"/>
                  </a:ext>
                  <a:ext uri="{C183D7F6-B498-43B3-948B-1728B52AA6E4}">
                    <adec:decorative xmlns="" xmlns:adec="http://schemas.microsoft.com/office/drawing/2017/decorative" val="1"/>
                  </a:ext>
                </a:extLst>
              </p:cNvPr>
              <p:cNvSpPr>
                <a:spLocks noEditPoints="1"/>
              </p:cNvSpPr>
              <p:nvPr>
                <p:extLst>
                  <p:ext uri="{386F3935-93C4-4BCD-93E2-E3B085C9AB24}">
                    <p16:designElem xmlns="" xmlns:p16="http://schemas.microsoft.com/office/powerpoint/2015/main" val="1"/>
                  </p:ext>
                </p:extLst>
              </p:nvPr>
            </p:nvSpPr>
            <p:spPr bwMode="auto">
              <a:xfrm rot="5400000">
                <a:off x="11399044" y="3095360"/>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4" name="Freeform 39">
                <a:extLst>
                  <a:ext uri="{FF2B5EF4-FFF2-40B4-BE49-F238E27FC236}">
                    <a16:creationId xmlns="" xmlns:a16="http://schemas.microsoft.com/office/drawing/2014/main" id="{9110F572-DC3D-4AB3-B731-B73BD650576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rot="5400000">
                <a:off x="10353675" y="2153178"/>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5" name="Freeform 40">
                <a:extLst>
                  <a:ext uri="{FF2B5EF4-FFF2-40B4-BE49-F238E27FC236}">
                    <a16:creationId xmlns="" xmlns:a16="http://schemas.microsoft.com/office/drawing/2014/main" id="{A2F7D0E9-68CE-40F9-B0E9-F915103ECF79}"/>
                  </a:ext>
                  <a:ext uri="{C183D7F6-B498-43B3-948B-1728B52AA6E4}">
                    <adec:decorative xmlns="" xmlns:adec="http://schemas.microsoft.com/office/drawing/2017/decorative" val="1"/>
                  </a:ext>
                </a:extLst>
              </p:cNvPr>
              <p:cNvSpPr>
                <a:spLocks noEditPoints="1"/>
              </p:cNvSpPr>
              <p:nvPr>
                <p:extLst>
                  <p:ext uri="{386F3935-93C4-4BCD-93E2-E3B085C9AB24}">
                    <p16:designElem xmlns="" xmlns:p16="http://schemas.microsoft.com/office/powerpoint/2015/main" val="1"/>
                  </p:ext>
                </p:extLst>
              </p:nvPr>
            </p:nvSpPr>
            <p:spPr bwMode="auto">
              <a:xfrm rot="5400000">
                <a:off x="9848850" y="330887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6" name="Rectangle 41">
                <a:extLst>
                  <a:ext uri="{FF2B5EF4-FFF2-40B4-BE49-F238E27FC236}">
                    <a16:creationId xmlns="" xmlns:a16="http://schemas.microsoft.com/office/drawing/2014/main" id="{AB69A438-1FB7-454A-A3E9-0C329643CD48}"/>
                  </a:ext>
                  <a:ext uri="{C183D7F6-B498-43B3-948B-1728B52AA6E4}">
                    <adec:decorative xmlns="" xmlns:adec="http://schemas.microsoft.com/office/drawing/2017/decorative" val="1"/>
                  </a:ext>
                </a:extLst>
              </p:cNvPr>
              <p:cNvSpPr>
                <a:spLocks noChangeArrowheads="1"/>
              </p:cNvSpPr>
              <p:nvPr>
                <p:extLst>
                  <p:ext uri="{386F3935-93C4-4BCD-93E2-E3B085C9AB24}">
                    <p16:designElem xmlns="" xmlns:p16="http://schemas.microsoft.com/office/powerpoint/2015/main" val="1"/>
                  </p:ext>
                </p:extLst>
              </p:nvPr>
            </p:nvSpPr>
            <p:spPr bwMode="auto">
              <a:xfrm rot="5400000">
                <a:off x="9721056" y="3284272"/>
                <a:ext cx="23813" cy="252413"/>
              </a:xfrm>
              <a:prstGeom prst="rect">
                <a:avLst/>
              </a:prstGeom>
              <a:solidFill>
                <a:schemeClr val="tx2">
                  <a:alpha val="60000"/>
                </a:schemeClr>
              </a:solidFill>
              <a:ln>
                <a:noFill/>
              </a:ln>
              <a:effectLst>
                <a:outerShdw blurRad="50800" dist="38100" dir="2700000" algn="tl" rotWithShape="0">
                  <a:srgbClr val="000000">
                    <a:alpha val="58000"/>
                  </a:srgbClr>
                </a:outerShdw>
              </a:effectLst>
              <a:extLst/>
            </p:spPr>
          </p:sp>
          <p:sp>
            <p:nvSpPr>
              <p:cNvPr id="27" name="Freeform 32">
                <a:extLst>
                  <a:ext uri="{FF2B5EF4-FFF2-40B4-BE49-F238E27FC236}">
                    <a16:creationId xmlns="" xmlns:a16="http://schemas.microsoft.com/office/drawing/2014/main" id="{E64598D0-3A2C-4570-9E7C-C52C89549B4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rot="16200000" flipH="1" flipV="1">
                <a:off x="2122751" y="3532184"/>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8" name="Freeform 33">
                <a:extLst>
                  <a:ext uri="{FF2B5EF4-FFF2-40B4-BE49-F238E27FC236}">
                    <a16:creationId xmlns="" xmlns:a16="http://schemas.microsoft.com/office/drawing/2014/main" id="{CC17CF42-8908-477B-9F36-DA1306CA010C}"/>
                  </a:ext>
                  <a:ext uri="{C183D7F6-B498-43B3-948B-1728B52AA6E4}">
                    <adec:decorative xmlns="" xmlns:adec="http://schemas.microsoft.com/office/drawing/2017/decorative" val="1"/>
                  </a:ext>
                </a:extLst>
              </p:cNvPr>
              <p:cNvSpPr>
                <a:spLocks noEditPoints="1"/>
              </p:cNvSpPr>
              <p:nvPr>
                <p:extLst>
                  <p:ext uri="{386F3935-93C4-4BCD-93E2-E3B085C9AB24}">
                    <p16:designElem xmlns="" xmlns:p16="http://schemas.microsoft.com/office/powerpoint/2015/main" val="1"/>
                  </p:ext>
                </p:extLst>
              </p:nvPr>
            </p:nvSpPr>
            <p:spPr bwMode="auto">
              <a:xfrm rot="16200000" flipH="1" flipV="1">
                <a:off x="1958445" y="3463128"/>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9" name="Freeform 34">
                <a:extLst>
                  <a:ext uri="{FF2B5EF4-FFF2-40B4-BE49-F238E27FC236}">
                    <a16:creationId xmlns="" xmlns:a16="http://schemas.microsoft.com/office/drawing/2014/main" id="{A2457851-D4A0-404C-BF3F-99AE00B9E965}"/>
                  </a:ext>
                  <a:ext uri="{C183D7F6-B498-43B3-948B-1728B52AA6E4}">
                    <adec:decorative xmlns="" xmlns:adec="http://schemas.microsoft.com/office/drawing/2017/decorative" val="1"/>
                  </a:ext>
                </a:extLst>
              </p:cNvPr>
              <p:cNvSpPr>
                <a:spLocks noEditPoints="1"/>
              </p:cNvSpPr>
              <p:nvPr>
                <p:extLst>
                  <p:ext uri="{386F3935-93C4-4BCD-93E2-E3B085C9AB24}">
                    <p16:designElem xmlns="" xmlns:p16="http://schemas.microsoft.com/office/powerpoint/2015/main" val="1"/>
                  </p:ext>
                </p:extLst>
              </p:nvPr>
            </p:nvSpPr>
            <p:spPr bwMode="auto">
              <a:xfrm rot="16200000" flipH="1" flipV="1">
                <a:off x="858308" y="3726653"/>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30" name="Freeform 37">
                <a:extLst>
                  <a:ext uri="{FF2B5EF4-FFF2-40B4-BE49-F238E27FC236}">
                    <a16:creationId xmlns="" xmlns:a16="http://schemas.microsoft.com/office/drawing/2014/main" id="{ECC300FA-EE4A-489E-9A47-79BEBF05DCE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rot="16200000" flipH="1" flipV="1">
                <a:off x="1658407" y="3186902"/>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31" name="Freeform 35">
                <a:extLst>
                  <a:ext uri="{FF2B5EF4-FFF2-40B4-BE49-F238E27FC236}">
                    <a16:creationId xmlns="" xmlns:a16="http://schemas.microsoft.com/office/drawing/2014/main" id="{0D1F26E2-902B-416B-A1DB-80DAF78D8B89}"/>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rot="16200000" flipH="1">
                <a:off x="1860814" y="271515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32" name="Freeform 36">
                <a:extLst>
                  <a:ext uri="{FF2B5EF4-FFF2-40B4-BE49-F238E27FC236}">
                    <a16:creationId xmlns="" xmlns:a16="http://schemas.microsoft.com/office/drawing/2014/main" id="{491346A0-BF6D-45A5-806A-2150768722C8}"/>
                  </a:ext>
                  <a:ext uri="{C183D7F6-B498-43B3-948B-1728B52AA6E4}">
                    <adec:decorative xmlns="" xmlns:adec="http://schemas.microsoft.com/office/drawing/2017/decorative" val="1"/>
                  </a:ext>
                </a:extLst>
              </p:cNvPr>
              <p:cNvSpPr>
                <a:spLocks noEditPoints="1"/>
              </p:cNvSpPr>
              <p:nvPr>
                <p:extLst>
                  <p:ext uri="{386F3935-93C4-4BCD-93E2-E3B085C9AB24}">
                    <p16:designElem xmlns="" xmlns:p16="http://schemas.microsoft.com/office/powerpoint/2015/main" val="1"/>
                  </p:ext>
                </p:extLst>
              </p:nvPr>
            </p:nvSpPr>
            <p:spPr bwMode="auto">
              <a:xfrm rot="16200000" flipH="1">
                <a:off x="1289314" y="3385079"/>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33" name="Freeform 38">
                <a:extLst>
                  <a:ext uri="{FF2B5EF4-FFF2-40B4-BE49-F238E27FC236}">
                    <a16:creationId xmlns="" xmlns:a16="http://schemas.microsoft.com/office/drawing/2014/main" id="{A8A5AAC9-38FD-4A03-AB91-236F2AAC625C}"/>
                  </a:ext>
                  <a:ext uri="{C183D7F6-B498-43B3-948B-1728B52AA6E4}">
                    <adec:decorative xmlns="" xmlns:adec="http://schemas.microsoft.com/office/drawing/2017/decorative" val="1"/>
                  </a:ext>
                </a:extLst>
              </p:cNvPr>
              <p:cNvSpPr>
                <a:spLocks noEditPoints="1"/>
              </p:cNvSpPr>
              <p:nvPr>
                <p:extLst>
                  <p:ext uri="{386F3935-93C4-4BCD-93E2-E3B085C9AB24}">
                    <p16:designElem xmlns="" xmlns:p16="http://schemas.microsoft.com/office/powerpoint/2015/main" val="1"/>
                  </p:ext>
                </p:extLst>
              </p:nvPr>
            </p:nvSpPr>
            <p:spPr bwMode="auto">
              <a:xfrm rot="16200000" flipH="1">
                <a:off x="605895" y="3247760"/>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34" name="Freeform 39">
                <a:extLst>
                  <a:ext uri="{FF2B5EF4-FFF2-40B4-BE49-F238E27FC236}">
                    <a16:creationId xmlns="" xmlns:a16="http://schemas.microsoft.com/office/drawing/2014/main" id="{7AD4105C-55AA-47FF-AC5D-5BCB0B78CDC9}"/>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rot="16200000" flipH="1">
                <a:off x="1532202" y="2305578"/>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35" name="Freeform 40">
                <a:extLst>
                  <a:ext uri="{FF2B5EF4-FFF2-40B4-BE49-F238E27FC236}">
                    <a16:creationId xmlns="" xmlns:a16="http://schemas.microsoft.com/office/drawing/2014/main" id="{1C4B42B1-B112-4057-82C3-E5AF3BC7F6DF}"/>
                  </a:ext>
                  <a:ext uri="{C183D7F6-B498-43B3-948B-1728B52AA6E4}">
                    <adec:decorative xmlns="" xmlns:adec="http://schemas.microsoft.com/office/drawing/2017/decorative" val="1"/>
                  </a:ext>
                </a:extLst>
              </p:cNvPr>
              <p:cNvSpPr>
                <a:spLocks noEditPoints="1"/>
              </p:cNvSpPr>
              <p:nvPr>
                <p:extLst>
                  <p:ext uri="{386F3935-93C4-4BCD-93E2-E3B085C9AB24}">
                    <p16:designElem xmlns="" xmlns:p16="http://schemas.microsoft.com/office/powerpoint/2015/main" val="1"/>
                  </p:ext>
                </p:extLst>
              </p:nvPr>
            </p:nvSpPr>
            <p:spPr bwMode="auto">
              <a:xfrm rot="16200000" flipH="1">
                <a:off x="2154501" y="346127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36" name="Rectangle 41">
                <a:extLst>
                  <a:ext uri="{FF2B5EF4-FFF2-40B4-BE49-F238E27FC236}">
                    <a16:creationId xmlns="" xmlns:a16="http://schemas.microsoft.com/office/drawing/2014/main" id="{C8B37395-3651-4E66-A62E-31529FABC8CC}"/>
                  </a:ext>
                  <a:ext uri="{C183D7F6-B498-43B3-948B-1728B52AA6E4}">
                    <adec:decorative xmlns="" xmlns:adec="http://schemas.microsoft.com/office/drawing/2017/decorative" val="1"/>
                  </a:ext>
                </a:extLst>
              </p:cNvPr>
              <p:cNvSpPr>
                <a:spLocks noChangeArrowheads="1"/>
              </p:cNvSpPr>
              <p:nvPr>
                <p:extLst>
                  <p:ext uri="{386F3935-93C4-4BCD-93E2-E3B085C9AB24}">
                    <p16:designElem xmlns="" xmlns:p16="http://schemas.microsoft.com/office/powerpoint/2015/main" val="1"/>
                  </p:ext>
                </p:extLst>
              </p:nvPr>
            </p:nvSpPr>
            <p:spPr bwMode="auto">
              <a:xfrm rot="16200000" flipH="1">
                <a:off x="2448983" y="3436672"/>
                <a:ext cx="23813" cy="252413"/>
              </a:xfrm>
              <a:prstGeom prst="rect">
                <a:avLst/>
              </a:prstGeom>
              <a:solidFill>
                <a:schemeClr val="tx2">
                  <a:alpha val="60000"/>
                </a:schemeClr>
              </a:solidFill>
              <a:ln>
                <a:noFill/>
              </a:ln>
              <a:effectLst>
                <a:outerShdw blurRad="50800" dist="38100" dir="2700000" algn="tl" rotWithShape="0">
                  <a:srgbClr val="000000">
                    <a:alpha val="58000"/>
                  </a:srgbClr>
                </a:outerShdw>
              </a:effectLst>
              <a:extLst/>
            </p:spPr>
          </p:sp>
        </p:grpSp>
      </p:grpSp>
      <p:sp>
        <p:nvSpPr>
          <p:cNvPr id="2" name="Title 1">
            <a:extLst>
              <a:ext uri="{FF2B5EF4-FFF2-40B4-BE49-F238E27FC236}">
                <a16:creationId xmlns="" xmlns:a16="http://schemas.microsoft.com/office/drawing/2014/main" id="{4D687081-16D7-4BC5-A7DB-E70117439F85}"/>
              </a:ext>
            </a:extLst>
          </p:cNvPr>
          <p:cNvSpPr>
            <a:spLocks noGrp="1"/>
          </p:cNvSpPr>
          <p:nvPr>
            <p:ph type="ctrTitle"/>
          </p:nvPr>
        </p:nvSpPr>
        <p:spPr>
          <a:xfrm>
            <a:off x="2667000" y="2328334"/>
            <a:ext cx="6858000" cy="1367896"/>
          </a:xfrm>
        </p:spPr>
        <p:txBody>
          <a:bodyPr anchor="ctr">
            <a:normAutofit fontScale="90000"/>
          </a:bodyPr>
          <a:lstStyle/>
          <a:p>
            <a:pPr algn="ctr"/>
            <a:r>
              <a:rPr lang="en-US" dirty="0" smtClean="0"/>
              <a:t>How Saudi Arabia use old machines</a:t>
            </a:r>
            <a:endParaRPr lang="en-US" dirty="0"/>
          </a:p>
        </p:txBody>
      </p:sp>
      <p:sp>
        <p:nvSpPr>
          <p:cNvPr id="3" name="Subtitle 2">
            <a:extLst>
              <a:ext uri="{FF2B5EF4-FFF2-40B4-BE49-F238E27FC236}">
                <a16:creationId xmlns="" xmlns:a16="http://schemas.microsoft.com/office/drawing/2014/main" id="{1841851F-203A-4F8E-AA75-478526ABA894}"/>
              </a:ext>
            </a:extLst>
          </p:cNvPr>
          <p:cNvSpPr>
            <a:spLocks noGrp="1"/>
          </p:cNvSpPr>
          <p:nvPr>
            <p:ph type="subTitle" idx="1"/>
          </p:nvPr>
        </p:nvSpPr>
        <p:spPr>
          <a:xfrm>
            <a:off x="2667001" y="3602038"/>
            <a:ext cx="6857999" cy="953029"/>
          </a:xfrm>
        </p:spPr>
        <p:txBody>
          <a:bodyPr>
            <a:normAutofit/>
          </a:bodyPr>
          <a:lstStyle/>
          <a:p>
            <a:pPr algn="ctr"/>
            <a:r>
              <a:rPr lang="en-US" dirty="0" smtClean="0"/>
              <a:t>Rawan Al Fartusi</a:t>
            </a:r>
            <a:endParaRPr lang="en-US" dirty="0"/>
          </a:p>
        </p:txBody>
      </p:sp>
      <p:sp>
        <p:nvSpPr>
          <p:cNvPr id="38" name="Rectangle 37">
            <a:extLst>
              <a:ext uri="{FF2B5EF4-FFF2-40B4-BE49-F238E27FC236}">
                <a16:creationId xmlns="" xmlns:a16="http://schemas.microsoft.com/office/drawing/2014/main" id="{6B6D540F-1E2F-416F-819F-D8216BC8F33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white">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Tree>
    <p:extLst>
      <p:ext uri="{BB962C8B-B14F-4D97-AF65-F5344CB8AC3E}">
        <p14:creationId xmlns:p14="http://schemas.microsoft.com/office/powerpoint/2010/main" xmlns="" val="2185875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duotone>
              <a:schemeClr val="bg2">
                <a:shade val="48000"/>
                <a:hueMod val="106000"/>
                <a:satMod val="140000"/>
                <a:lumMod val="42000"/>
              </a:schemeClr>
              <a:schemeClr val="bg2">
                <a:tint val="98000"/>
                <a:hueMod val="92000"/>
                <a:satMod val="220000"/>
                <a:lumMod val="90000"/>
              </a:schemeClr>
            </a:duotone>
            <a:extLst/>
          </a:blip>
          <a:stretch/>
        </a:blipFill>
        <a:effectLst/>
      </p:bgPr>
    </p:bg>
    <p:spTree>
      <p:nvGrpSpPr>
        <p:cNvPr id="1" name=""/>
        <p:cNvGrpSpPr/>
        <p:nvPr/>
      </p:nvGrpSpPr>
      <p:grpSpPr>
        <a:xfrm>
          <a:off x="0" y="0"/>
          <a:ext cx="0" cy="0"/>
          <a:chOff x="0" y="0"/>
          <a:chExt cx="0" cy="0"/>
        </a:xfrm>
      </p:grpSpPr>
      <p:grpSp>
        <p:nvGrpSpPr>
          <p:cNvPr id="341" name="Group 283">
            <a:extLst>
              <a:ext uri="{FF2B5EF4-FFF2-40B4-BE49-F238E27FC236}">
                <a16:creationId xmlns="" xmlns:a16="http://schemas.microsoft.com/office/drawing/2014/main" id="{A2E1FE48-FA7B-4262-B922-041542931DDF}"/>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0" y="0"/>
            <a:ext cx="2305051" cy="6858001"/>
            <a:chOff x="0" y="0"/>
            <a:chExt cx="2305051" cy="6858001"/>
          </a:xfrm>
          <a:solidFill>
            <a:schemeClr val="tx1">
              <a:alpha val="70000"/>
            </a:schemeClr>
          </a:solidFill>
          <a:effectLst/>
        </p:grpSpPr>
        <p:sp>
          <p:nvSpPr>
            <p:cNvPr id="285" name="Rectangle 284">
              <a:extLst>
                <a:ext uri="{FF2B5EF4-FFF2-40B4-BE49-F238E27FC236}">
                  <a16:creationId xmlns="" xmlns:a16="http://schemas.microsoft.com/office/drawing/2014/main" id="{F2E644B1-8F72-4AC4-89F1-EB3A027341E5}"/>
                </a:ext>
                <a:ext uri="{C183D7F6-B498-43B3-948B-1728B52AA6E4}">
                  <adec:decorative xmlns="" xmlns:adec="http://schemas.microsoft.com/office/drawing/2017/decorative" val="1"/>
                </a:ext>
              </a:extLst>
            </p:cNvPr>
            <p:cNvSpPr>
              <a:spLocks noChangeArrowheads="1"/>
            </p:cNvSpPr>
            <p:nvPr>
              <p:extLst>
                <p:ext uri="{386F3935-93C4-4BCD-93E2-E3B085C9AB24}">
                  <p16:designElem xmlns="" xmlns:p16="http://schemas.microsoft.com/office/powerpoint/2015/main" val="1"/>
                </p:ext>
              </p:extLst>
            </p:nvPr>
          </p:nvSpPr>
          <p:spPr bwMode="auto">
            <a:xfrm>
              <a:off x="1209675" y="4763"/>
              <a:ext cx="23813" cy="2181225"/>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sp>
        <p:sp>
          <p:nvSpPr>
            <p:cNvPr id="286" name="Freeform 6">
              <a:extLst>
                <a:ext uri="{FF2B5EF4-FFF2-40B4-BE49-F238E27FC236}">
                  <a16:creationId xmlns="" xmlns:a16="http://schemas.microsoft.com/office/drawing/2014/main" id="{1781B8E8-8A26-4FFB-BE0C-7C0C644F7C52}"/>
                </a:ext>
                <a:ext uri="{C183D7F6-B498-43B3-948B-1728B52AA6E4}">
                  <adec:decorative xmlns="" xmlns:adec="http://schemas.microsoft.com/office/drawing/2017/decorative" val="1"/>
                </a:ext>
              </a:extLst>
            </p:cNvPr>
            <p:cNvSpPr>
              <a:spLocks noEditPoints="1"/>
            </p:cNvSpPr>
            <p:nvPr>
              <p:extLst>
                <p:ext uri="{386F3935-93C4-4BCD-93E2-E3B085C9AB24}">
                  <p16:designElem xmlns="" xmlns:p16="http://schemas.microsoft.com/office/powerpoint/2015/main" val="1"/>
                </p:ext>
              </p:extLst>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87" name="Freeform 7">
              <a:extLst>
                <a:ext uri="{FF2B5EF4-FFF2-40B4-BE49-F238E27FC236}">
                  <a16:creationId xmlns="" xmlns:a16="http://schemas.microsoft.com/office/drawing/2014/main" id="{4109D997-E9DF-4429-A643-3E691E2B706E}"/>
                </a:ext>
                <a:ext uri="{C183D7F6-B498-43B3-948B-1728B52AA6E4}">
                  <adec:decorative xmlns="" xmlns:adec="http://schemas.microsoft.com/office/drawing/2017/decorative" val="1"/>
                </a:ext>
              </a:extLst>
            </p:cNvPr>
            <p:cNvSpPr>
              <a:spLocks noEditPoints="1"/>
            </p:cNvSpPr>
            <p:nvPr>
              <p:extLst>
                <p:ext uri="{386F3935-93C4-4BCD-93E2-E3B085C9AB24}">
                  <p16:designElem xmlns="" xmlns:p16="http://schemas.microsoft.com/office/powerpoint/2015/main" val="1"/>
                </p:ext>
              </p:extLst>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88" name="Rectangle 287">
              <a:extLst>
                <a:ext uri="{FF2B5EF4-FFF2-40B4-BE49-F238E27FC236}">
                  <a16:creationId xmlns="" xmlns:a16="http://schemas.microsoft.com/office/drawing/2014/main" id="{B392695A-F131-4C51-B689-3F4D5B1A2F1D}"/>
                </a:ext>
                <a:ext uri="{C183D7F6-B498-43B3-948B-1728B52AA6E4}">
                  <adec:decorative xmlns="" xmlns:adec="http://schemas.microsoft.com/office/drawing/2017/decorative" val="1"/>
                </a:ext>
              </a:extLst>
            </p:cNvPr>
            <p:cNvSpPr>
              <a:spLocks noChangeArrowheads="1"/>
            </p:cNvSpPr>
            <p:nvPr>
              <p:extLst>
                <p:ext uri="{386F3935-93C4-4BCD-93E2-E3B085C9AB24}">
                  <p16:designElem xmlns="" xmlns:p16="http://schemas.microsoft.com/office/powerpoint/2015/main" val="1"/>
                </p:ext>
              </p:extLst>
            </p:nvPr>
          </p:nvSpPr>
          <p:spPr bwMode="auto">
            <a:xfrm>
              <a:off x="414338" y="9525"/>
              <a:ext cx="28575" cy="4481513"/>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sp>
        <p:sp>
          <p:nvSpPr>
            <p:cNvPr id="289" name="Freeform 9">
              <a:extLst>
                <a:ext uri="{FF2B5EF4-FFF2-40B4-BE49-F238E27FC236}">
                  <a16:creationId xmlns="" xmlns:a16="http://schemas.microsoft.com/office/drawing/2014/main" id="{8218EC3E-07D0-417A-B0A8-057F825EF793}"/>
                </a:ext>
                <a:ext uri="{C183D7F6-B498-43B3-948B-1728B52AA6E4}">
                  <adec:decorative xmlns="" xmlns:adec="http://schemas.microsoft.com/office/drawing/2017/decorative" val="1"/>
                </a:ext>
              </a:extLst>
            </p:cNvPr>
            <p:cNvSpPr>
              <a:spLocks noEditPoints="1"/>
            </p:cNvSpPr>
            <p:nvPr>
              <p:extLst>
                <p:ext uri="{386F3935-93C4-4BCD-93E2-E3B085C9AB24}">
                  <p16:designElem xmlns="" xmlns:p16="http://schemas.microsoft.com/office/powerpoint/2015/main" val="1"/>
                </p:ext>
              </p:extLst>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90" name="Freeform 10">
              <a:extLst>
                <a:ext uri="{FF2B5EF4-FFF2-40B4-BE49-F238E27FC236}">
                  <a16:creationId xmlns="" xmlns:a16="http://schemas.microsoft.com/office/drawing/2014/main" id="{B036399E-7675-47B6-A645-242946879EE4}"/>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91" name="Freeform 11">
              <a:extLst>
                <a:ext uri="{FF2B5EF4-FFF2-40B4-BE49-F238E27FC236}">
                  <a16:creationId xmlns="" xmlns:a16="http://schemas.microsoft.com/office/drawing/2014/main" id="{C44A0438-B8A4-43B3-B17C-B919FCD92C2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92" name="Freeform 12">
              <a:extLst>
                <a:ext uri="{FF2B5EF4-FFF2-40B4-BE49-F238E27FC236}">
                  <a16:creationId xmlns="" xmlns:a16="http://schemas.microsoft.com/office/drawing/2014/main" id="{ABC7257F-6F64-4B81-BDA7-7C232BCBA262}"/>
                </a:ext>
                <a:ext uri="{C183D7F6-B498-43B3-948B-1728B52AA6E4}">
                  <adec:decorative xmlns="" xmlns:adec="http://schemas.microsoft.com/office/drawing/2017/decorative" val="1"/>
                </a:ext>
              </a:extLst>
            </p:cNvPr>
            <p:cNvSpPr>
              <a:spLocks noEditPoints="1"/>
            </p:cNvSpPr>
            <p:nvPr>
              <p:extLst>
                <p:ext uri="{386F3935-93C4-4BCD-93E2-E3B085C9AB24}">
                  <p16:designElem xmlns="" xmlns:p16="http://schemas.microsoft.com/office/powerpoint/2015/main" val="1"/>
                </p:ext>
              </p:extLst>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93" name="Freeform 13">
              <a:extLst>
                <a:ext uri="{FF2B5EF4-FFF2-40B4-BE49-F238E27FC236}">
                  <a16:creationId xmlns="" xmlns:a16="http://schemas.microsoft.com/office/drawing/2014/main" id="{72DD7E92-F033-480C-A220-63CE422C3A1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94" name="Freeform 14">
              <a:extLst>
                <a:ext uri="{FF2B5EF4-FFF2-40B4-BE49-F238E27FC236}">
                  <a16:creationId xmlns="" xmlns:a16="http://schemas.microsoft.com/office/drawing/2014/main" id="{444A9AC9-463E-45E7-A818-13F664F7C03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95" name="Freeform 15">
              <a:extLst>
                <a:ext uri="{FF2B5EF4-FFF2-40B4-BE49-F238E27FC236}">
                  <a16:creationId xmlns="" xmlns:a16="http://schemas.microsoft.com/office/drawing/2014/main" id="{6CCE9BBE-5DE3-4991-80CA-DFEB928673D8}"/>
                </a:ext>
                <a:ext uri="{C183D7F6-B498-43B3-948B-1728B52AA6E4}">
                  <adec:decorative xmlns="" xmlns:adec="http://schemas.microsoft.com/office/drawing/2017/decorative" val="1"/>
                </a:ext>
              </a:extLst>
            </p:cNvPr>
            <p:cNvSpPr>
              <a:spLocks noEditPoints="1"/>
            </p:cNvSpPr>
            <p:nvPr>
              <p:extLst>
                <p:ext uri="{386F3935-93C4-4BCD-93E2-E3B085C9AB24}">
                  <p16:designElem xmlns="" xmlns:p16="http://schemas.microsoft.com/office/powerpoint/2015/main" val="1"/>
                </p:ext>
              </p:extLst>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96" name="Freeform 16">
              <a:extLst>
                <a:ext uri="{FF2B5EF4-FFF2-40B4-BE49-F238E27FC236}">
                  <a16:creationId xmlns="" xmlns:a16="http://schemas.microsoft.com/office/drawing/2014/main" id="{3180F6DF-A13F-491C-BF97-B206E3E7B901}"/>
                </a:ext>
                <a:ext uri="{C183D7F6-B498-43B3-948B-1728B52AA6E4}">
                  <adec:decorative xmlns="" xmlns:adec="http://schemas.microsoft.com/office/drawing/2017/decorative" val="1"/>
                </a:ext>
              </a:extLst>
            </p:cNvPr>
            <p:cNvSpPr>
              <a:spLocks noEditPoints="1"/>
            </p:cNvSpPr>
            <p:nvPr>
              <p:extLst>
                <p:ext uri="{386F3935-93C4-4BCD-93E2-E3B085C9AB24}">
                  <p16:designElem xmlns="" xmlns:p16="http://schemas.microsoft.com/office/powerpoint/2015/main" val="1"/>
                </p:ext>
              </p:extLst>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97" name="Freeform 17">
              <a:extLst>
                <a:ext uri="{FF2B5EF4-FFF2-40B4-BE49-F238E27FC236}">
                  <a16:creationId xmlns="" xmlns:a16="http://schemas.microsoft.com/office/drawing/2014/main" id="{CAD0E44C-73C8-42BB-ADA8-2BA6B308249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98" name="Freeform 18">
              <a:extLst>
                <a:ext uri="{FF2B5EF4-FFF2-40B4-BE49-F238E27FC236}">
                  <a16:creationId xmlns="" xmlns:a16="http://schemas.microsoft.com/office/drawing/2014/main" id="{436EC43E-A70D-4E5C-B275-35CA8E93C1B6}"/>
                </a:ext>
                <a:ext uri="{C183D7F6-B498-43B3-948B-1728B52AA6E4}">
                  <adec:decorative xmlns="" xmlns:adec="http://schemas.microsoft.com/office/drawing/2017/decorative" val="1"/>
                </a:ext>
              </a:extLst>
            </p:cNvPr>
            <p:cNvSpPr>
              <a:spLocks noEditPoints="1"/>
            </p:cNvSpPr>
            <p:nvPr>
              <p:extLst>
                <p:ext uri="{386F3935-93C4-4BCD-93E2-E3B085C9AB24}">
                  <p16:designElem xmlns="" xmlns:p16="http://schemas.microsoft.com/office/powerpoint/2015/main" val="1"/>
                </p:ext>
              </p:extLst>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99" name="Freeform 19">
              <a:extLst>
                <a:ext uri="{FF2B5EF4-FFF2-40B4-BE49-F238E27FC236}">
                  <a16:creationId xmlns="" xmlns:a16="http://schemas.microsoft.com/office/drawing/2014/main" id="{ADE7E5B6-2E2A-4F56-9E90-F8613E6D10F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00" name="Freeform 20">
              <a:extLst>
                <a:ext uri="{FF2B5EF4-FFF2-40B4-BE49-F238E27FC236}">
                  <a16:creationId xmlns="" xmlns:a16="http://schemas.microsoft.com/office/drawing/2014/main" id="{86B9E49B-AE8D-47E0-BACC-A6D0AC3AB23A}"/>
                </a:ext>
                <a:ext uri="{C183D7F6-B498-43B3-948B-1728B52AA6E4}">
                  <adec:decorative xmlns="" xmlns:adec="http://schemas.microsoft.com/office/drawing/2017/decorative" val="1"/>
                </a:ext>
              </a:extLst>
            </p:cNvPr>
            <p:cNvSpPr>
              <a:spLocks noEditPoints="1"/>
            </p:cNvSpPr>
            <p:nvPr>
              <p:extLst>
                <p:ext uri="{386F3935-93C4-4BCD-93E2-E3B085C9AB24}">
                  <p16:designElem xmlns="" xmlns:p16="http://schemas.microsoft.com/office/powerpoint/2015/main" val="1"/>
                </p:ext>
              </p:extLst>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01" name="Freeform 21">
              <a:extLst>
                <a:ext uri="{FF2B5EF4-FFF2-40B4-BE49-F238E27FC236}">
                  <a16:creationId xmlns="" xmlns:a16="http://schemas.microsoft.com/office/drawing/2014/main" id="{2EB961AF-CD61-41BA-B0B2-0741A5ED6448}"/>
                </a:ext>
                <a:ext uri="{C183D7F6-B498-43B3-948B-1728B52AA6E4}">
                  <adec:decorative xmlns="" xmlns:adec="http://schemas.microsoft.com/office/drawing/2017/decorative" val="1"/>
                </a:ext>
              </a:extLst>
            </p:cNvPr>
            <p:cNvSpPr>
              <a:spLocks noEditPoints="1"/>
            </p:cNvSpPr>
            <p:nvPr>
              <p:extLst>
                <p:ext uri="{386F3935-93C4-4BCD-93E2-E3B085C9AB24}">
                  <p16:designElem xmlns="" xmlns:p16="http://schemas.microsoft.com/office/powerpoint/2015/main" val="1"/>
                </p:ext>
              </p:extLst>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02" name="Freeform 22">
              <a:extLst>
                <a:ext uri="{FF2B5EF4-FFF2-40B4-BE49-F238E27FC236}">
                  <a16:creationId xmlns="" xmlns:a16="http://schemas.microsoft.com/office/drawing/2014/main" id="{DC42BDA1-810A-4135-B3B1-B3161D372A3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03" name="Freeform 23">
              <a:extLst>
                <a:ext uri="{FF2B5EF4-FFF2-40B4-BE49-F238E27FC236}">
                  <a16:creationId xmlns="" xmlns:a16="http://schemas.microsoft.com/office/drawing/2014/main" id="{FA51FCA8-FCF4-4116-8CB2-5C539E37F449}"/>
                </a:ext>
                <a:ext uri="{C183D7F6-B498-43B3-948B-1728B52AA6E4}">
                  <adec:decorative xmlns="" xmlns:adec="http://schemas.microsoft.com/office/drawing/2017/decorative" val="1"/>
                </a:ext>
              </a:extLst>
            </p:cNvPr>
            <p:cNvSpPr>
              <a:spLocks noEditPoints="1"/>
            </p:cNvSpPr>
            <p:nvPr>
              <p:extLst>
                <p:ext uri="{386F3935-93C4-4BCD-93E2-E3B085C9AB24}">
                  <p16:designElem xmlns="" xmlns:p16="http://schemas.microsoft.com/office/powerpoint/2015/main" val="1"/>
                </p:ext>
              </p:extLst>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04" name="Freeform 24">
              <a:extLst>
                <a:ext uri="{FF2B5EF4-FFF2-40B4-BE49-F238E27FC236}">
                  <a16:creationId xmlns="" xmlns:a16="http://schemas.microsoft.com/office/drawing/2014/main" id="{F2850A10-CDBC-462A-8CB7-025874683447}"/>
                </a:ext>
                <a:ext uri="{C183D7F6-B498-43B3-948B-1728B52AA6E4}">
                  <adec:decorative xmlns="" xmlns:adec="http://schemas.microsoft.com/office/drawing/2017/decorative" val="1"/>
                </a:ext>
              </a:extLst>
            </p:cNvPr>
            <p:cNvSpPr>
              <a:spLocks noEditPoints="1"/>
            </p:cNvSpPr>
            <p:nvPr>
              <p:extLst>
                <p:ext uri="{386F3935-93C4-4BCD-93E2-E3B085C9AB24}">
                  <p16:designElem xmlns="" xmlns:p16="http://schemas.microsoft.com/office/powerpoint/2015/main" val="1"/>
                </p:ext>
              </p:extLst>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05" name="Freeform 25">
              <a:extLst>
                <a:ext uri="{FF2B5EF4-FFF2-40B4-BE49-F238E27FC236}">
                  <a16:creationId xmlns="" xmlns:a16="http://schemas.microsoft.com/office/drawing/2014/main" id="{738A37B9-77C2-4464-BF1F-2AF25A0D298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06" name="Freeform 26">
              <a:extLst>
                <a:ext uri="{FF2B5EF4-FFF2-40B4-BE49-F238E27FC236}">
                  <a16:creationId xmlns="" xmlns:a16="http://schemas.microsoft.com/office/drawing/2014/main" id="{89026C8B-A162-4523-A51B-9F1200BC603D}"/>
                </a:ext>
                <a:ext uri="{C183D7F6-B498-43B3-948B-1728B52AA6E4}">
                  <adec:decorative xmlns="" xmlns:adec="http://schemas.microsoft.com/office/drawing/2017/decorative" val="1"/>
                </a:ext>
              </a:extLst>
            </p:cNvPr>
            <p:cNvSpPr>
              <a:spLocks noEditPoints="1"/>
            </p:cNvSpPr>
            <p:nvPr>
              <p:extLst>
                <p:ext uri="{386F3935-93C4-4BCD-93E2-E3B085C9AB24}">
                  <p16:designElem xmlns="" xmlns:p16="http://schemas.microsoft.com/office/powerpoint/2015/main" val="1"/>
                </p:ext>
              </p:extLst>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07" name="Freeform 27">
              <a:extLst>
                <a:ext uri="{FF2B5EF4-FFF2-40B4-BE49-F238E27FC236}">
                  <a16:creationId xmlns="" xmlns:a16="http://schemas.microsoft.com/office/drawing/2014/main" id="{5B76BC40-1FA2-477D-B2C2-4763577DB78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08" name="Freeform 28">
              <a:extLst>
                <a:ext uri="{FF2B5EF4-FFF2-40B4-BE49-F238E27FC236}">
                  <a16:creationId xmlns="" xmlns:a16="http://schemas.microsoft.com/office/drawing/2014/main" id="{6BC68EAA-2809-4AE4-80C1-2555CEF73DFE}"/>
                </a:ext>
                <a:ext uri="{C183D7F6-B498-43B3-948B-1728B52AA6E4}">
                  <adec:decorative xmlns="" xmlns:adec="http://schemas.microsoft.com/office/drawing/2017/decorative" val="1"/>
                </a:ext>
              </a:extLst>
            </p:cNvPr>
            <p:cNvSpPr>
              <a:spLocks noEditPoints="1"/>
            </p:cNvSpPr>
            <p:nvPr>
              <p:extLst>
                <p:ext uri="{386F3935-93C4-4BCD-93E2-E3B085C9AB24}">
                  <p16:designElem xmlns="" xmlns:p16="http://schemas.microsoft.com/office/powerpoint/2015/main" val="1"/>
                </p:ext>
              </p:extLst>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09" name="Freeform 29">
              <a:extLst>
                <a:ext uri="{FF2B5EF4-FFF2-40B4-BE49-F238E27FC236}">
                  <a16:creationId xmlns="" xmlns:a16="http://schemas.microsoft.com/office/drawing/2014/main" id="{FE709D1B-0541-4414-9E87-CF7D6918C14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10" name="Freeform 30">
              <a:extLst>
                <a:ext uri="{FF2B5EF4-FFF2-40B4-BE49-F238E27FC236}">
                  <a16:creationId xmlns="" xmlns:a16="http://schemas.microsoft.com/office/drawing/2014/main" id="{33BCB888-11B8-4D01-BCDA-59BBA28DCE0B}"/>
                </a:ext>
                <a:ext uri="{C183D7F6-B498-43B3-948B-1728B52AA6E4}">
                  <adec:decorative xmlns="" xmlns:adec="http://schemas.microsoft.com/office/drawing/2017/decorative" val="1"/>
                </a:ext>
              </a:extLst>
            </p:cNvPr>
            <p:cNvSpPr>
              <a:spLocks noEditPoints="1"/>
            </p:cNvSpPr>
            <p:nvPr>
              <p:extLst>
                <p:ext uri="{386F3935-93C4-4BCD-93E2-E3B085C9AB24}">
                  <p16:designElem xmlns="" xmlns:p16="http://schemas.microsoft.com/office/powerpoint/2015/main" val="1"/>
                </p:ext>
              </p:extLst>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11" name="Freeform 31">
              <a:extLst>
                <a:ext uri="{FF2B5EF4-FFF2-40B4-BE49-F238E27FC236}">
                  <a16:creationId xmlns="" xmlns:a16="http://schemas.microsoft.com/office/drawing/2014/main" id="{28E5CE3E-C11A-4CF7-82BF-37D1221D4E3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12" name="Freeform 32">
              <a:extLst>
                <a:ext uri="{FF2B5EF4-FFF2-40B4-BE49-F238E27FC236}">
                  <a16:creationId xmlns="" xmlns:a16="http://schemas.microsoft.com/office/drawing/2014/main" id="{55284FC3-21FB-4FA7-B695-2D6A9CEF73E0}"/>
                </a:ext>
                <a:ext uri="{C183D7F6-B498-43B3-948B-1728B52AA6E4}">
                  <adec:decorative xmlns="" xmlns:adec="http://schemas.microsoft.com/office/drawing/2017/decorative" val="1"/>
                </a:ext>
              </a:extLst>
            </p:cNvPr>
            <p:cNvSpPr>
              <a:spLocks noEditPoints="1"/>
            </p:cNvSpPr>
            <p:nvPr>
              <p:extLst>
                <p:ext uri="{386F3935-93C4-4BCD-93E2-E3B085C9AB24}">
                  <p16:designElem xmlns="" xmlns:p16="http://schemas.microsoft.com/office/powerpoint/2015/main" val="1"/>
                </p:ext>
              </p:extLst>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13" name="Rectangle 312">
              <a:extLst>
                <a:ext uri="{FF2B5EF4-FFF2-40B4-BE49-F238E27FC236}">
                  <a16:creationId xmlns="" xmlns:a16="http://schemas.microsoft.com/office/drawing/2014/main" id="{13DA6B78-00DE-4E55-9124-EFD72519BB99}"/>
                </a:ext>
                <a:ext uri="{C183D7F6-B498-43B3-948B-1728B52AA6E4}">
                  <adec:decorative xmlns="" xmlns:adec="http://schemas.microsoft.com/office/drawing/2017/decorative" val="1"/>
                </a:ext>
              </a:extLst>
            </p:cNvPr>
            <p:cNvSpPr>
              <a:spLocks noChangeArrowheads="1"/>
            </p:cNvSpPr>
            <p:nvPr>
              <p:extLst>
                <p:ext uri="{386F3935-93C4-4BCD-93E2-E3B085C9AB24}">
                  <p16:designElem xmlns="" xmlns:p16="http://schemas.microsoft.com/office/powerpoint/2015/main" val="1"/>
                </p:ext>
              </p:extLst>
            </p:nvPr>
          </p:nvSpPr>
          <p:spPr bwMode="auto">
            <a:xfrm>
              <a:off x="642938" y="6610350"/>
              <a:ext cx="23813" cy="242888"/>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sp>
        <p:sp>
          <p:nvSpPr>
            <p:cNvPr id="314" name="Freeform 34">
              <a:extLst>
                <a:ext uri="{FF2B5EF4-FFF2-40B4-BE49-F238E27FC236}">
                  <a16:creationId xmlns="" xmlns:a16="http://schemas.microsoft.com/office/drawing/2014/main" id="{D4602B0F-2844-48BE-9B4A-0366AC904506}"/>
                </a:ext>
                <a:ext uri="{C183D7F6-B498-43B3-948B-1728B52AA6E4}">
                  <adec:decorative xmlns="" xmlns:adec="http://schemas.microsoft.com/office/drawing/2017/decorative" val="1"/>
                </a:ext>
              </a:extLst>
            </p:cNvPr>
            <p:cNvSpPr>
              <a:spLocks noEditPoints="1"/>
            </p:cNvSpPr>
            <p:nvPr>
              <p:extLst>
                <p:ext uri="{386F3935-93C4-4BCD-93E2-E3B085C9AB24}">
                  <p16:designElem xmlns="" xmlns:p16="http://schemas.microsoft.com/office/powerpoint/2015/main" val="1"/>
                </p:ext>
              </p:extLst>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15" name="Freeform 35">
              <a:extLst>
                <a:ext uri="{FF2B5EF4-FFF2-40B4-BE49-F238E27FC236}">
                  <a16:creationId xmlns="" xmlns:a16="http://schemas.microsoft.com/office/drawing/2014/main" id="{E31E05BB-6004-474D-9900-D990378FD3F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16" name="Freeform 36">
              <a:extLst>
                <a:ext uri="{FF2B5EF4-FFF2-40B4-BE49-F238E27FC236}">
                  <a16:creationId xmlns="" xmlns:a16="http://schemas.microsoft.com/office/drawing/2014/main" id="{00BD01ED-F65D-4601-A77D-508E960E09A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17" name="Freeform 37">
              <a:extLst>
                <a:ext uri="{FF2B5EF4-FFF2-40B4-BE49-F238E27FC236}">
                  <a16:creationId xmlns="" xmlns:a16="http://schemas.microsoft.com/office/drawing/2014/main" id="{FD307CAE-789C-4E80-B6F1-9858A3ABA3F8}"/>
                </a:ext>
                <a:ext uri="{C183D7F6-B498-43B3-948B-1728B52AA6E4}">
                  <adec:decorative xmlns="" xmlns:adec="http://schemas.microsoft.com/office/drawing/2017/decorative" val="1"/>
                </a:ext>
              </a:extLst>
            </p:cNvPr>
            <p:cNvSpPr>
              <a:spLocks noEditPoints="1"/>
            </p:cNvSpPr>
            <p:nvPr>
              <p:extLst>
                <p:ext uri="{386F3935-93C4-4BCD-93E2-E3B085C9AB24}">
                  <p16:designElem xmlns="" xmlns:p16="http://schemas.microsoft.com/office/powerpoint/2015/main" val="1"/>
                </p:ext>
              </p:extLst>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18" name="Freeform 38">
              <a:extLst>
                <a:ext uri="{FF2B5EF4-FFF2-40B4-BE49-F238E27FC236}">
                  <a16:creationId xmlns="" xmlns:a16="http://schemas.microsoft.com/office/drawing/2014/main" id="{94B97B29-709E-4E24-B2FA-EF84AA12D29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19" name="Freeform 39">
              <a:extLst>
                <a:ext uri="{FF2B5EF4-FFF2-40B4-BE49-F238E27FC236}">
                  <a16:creationId xmlns="" xmlns:a16="http://schemas.microsoft.com/office/drawing/2014/main" id="{C05D52B9-1FA2-4E7C-8229-B09811A9013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20" name="Freeform 40">
              <a:extLst>
                <a:ext uri="{FF2B5EF4-FFF2-40B4-BE49-F238E27FC236}">
                  <a16:creationId xmlns="" xmlns:a16="http://schemas.microsoft.com/office/drawing/2014/main" id="{CC0A5575-2FB9-440F-B9A8-E0DDE1C37CED}"/>
                </a:ext>
                <a:ext uri="{C183D7F6-B498-43B3-948B-1728B52AA6E4}">
                  <adec:decorative xmlns="" xmlns:adec="http://schemas.microsoft.com/office/drawing/2017/decorative" val="1"/>
                </a:ext>
              </a:extLst>
            </p:cNvPr>
            <p:cNvSpPr>
              <a:spLocks noEditPoints="1"/>
            </p:cNvSpPr>
            <p:nvPr>
              <p:extLst>
                <p:ext uri="{386F3935-93C4-4BCD-93E2-E3B085C9AB24}">
                  <p16:designElem xmlns="" xmlns:p16="http://schemas.microsoft.com/office/powerpoint/2015/main" val="1"/>
                </p:ext>
              </p:extLst>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21" name="Freeform 41">
              <a:extLst>
                <a:ext uri="{FF2B5EF4-FFF2-40B4-BE49-F238E27FC236}">
                  <a16:creationId xmlns="" xmlns:a16="http://schemas.microsoft.com/office/drawing/2014/main" id="{AFFCC88F-01DF-4DE1-8CD5-88631E30912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22" name="Freeform 42">
              <a:extLst>
                <a:ext uri="{FF2B5EF4-FFF2-40B4-BE49-F238E27FC236}">
                  <a16:creationId xmlns="" xmlns:a16="http://schemas.microsoft.com/office/drawing/2014/main" id="{33EEC40B-E2CD-4BAC-94D6-85B707142267}"/>
                </a:ext>
                <a:ext uri="{C183D7F6-B498-43B3-948B-1728B52AA6E4}">
                  <adec:decorative xmlns="" xmlns:adec="http://schemas.microsoft.com/office/drawing/2017/decorative" val="1"/>
                </a:ext>
              </a:extLst>
            </p:cNvPr>
            <p:cNvSpPr>
              <a:spLocks noEditPoints="1"/>
            </p:cNvSpPr>
            <p:nvPr>
              <p:extLst>
                <p:ext uri="{386F3935-93C4-4BCD-93E2-E3B085C9AB24}">
                  <p16:designElem xmlns="" xmlns:p16="http://schemas.microsoft.com/office/powerpoint/2015/main" val="1"/>
                </p:ext>
              </p:extLst>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23" name="Freeform 43">
              <a:extLst>
                <a:ext uri="{FF2B5EF4-FFF2-40B4-BE49-F238E27FC236}">
                  <a16:creationId xmlns="" xmlns:a16="http://schemas.microsoft.com/office/drawing/2014/main" id="{3E0E9643-5C60-4933-BB1B-9A09057E7239}"/>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24" name="Freeform 44">
              <a:extLst>
                <a:ext uri="{FF2B5EF4-FFF2-40B4-BE49-F238E27FC236}">
                  <a16:creationId xmlns="" xmlns:a16="http://schemas.microsoft.com/office/drawing/2014/main" id="{94F86E92-9EC7-437C-946B-31E7C1C4771A}"/>
                </a:ext>
                <a:ext uri="{C183D7F6-B498-43B3-948B-1728B52AA6E4}">
                  <adec:decorative xmlns="" xmlns:adec="http://schemas.microsoft.com/office/drawing/2017/decorative" val="1"/>
                </a:ext>
              </a:extLst>
            </p:cNvPr>
            <p:cNvSpPr>
              <a:spLocks noEditPoints="1"/>
            </p:cNvSpPr>
            <p:nvPr>
              <p:extLst>
                <p:ext uri="{386F3935-93C4-4BCD-93E2-E3B085C9AB24}">
                  <p16:designElem xmlns="" xmlns:p16="http://schemas.microsoft.com/office/powerpoint/2015/main" val="1"/>
                </p:ext>
              </p:extLst>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25" name="Rectangle 324">
              <a:extLst>
                <a:ext uri="{FF2B5EF4-FFF2-40B4-BE49-F238E27FC236}">
                  <a16:creationId xmlns="" xmlns:a16="http://schemas.microsoft.com/office/drawing/2014/main" id="{BE9A51BE-C514-46B5-ABA6-7E7C878F8E53}"/>
                </a:ext>
                <a:ext uri="{C183D7F6-B498-43B3-948B-1728B52AA6E4}">
                  <adec:decorative xmlns="" xmlns:adec="http://schemas.microsoft.com/office/drawing/2017/decorative" val="1"/>
                </a:ext>
              </a:extLst>
            </p:cNvPr>
            <p:cNvSpPr>
              <a:spLocks noChangeArrowheads="1"/>
            </p:cNvSpPr>
            <p:nvPr>
              <p:extLst>
                <p:ext uri="{386F3935-93C4-4BCD-93E2-E3B085C9AB24}">
                  <p16:designElem xmlns="" xmlns:p16="http://schemas.microsoft.com/office/powerpoint/2015/main" val="1"/>
                </p:ext>
              </p:extLst>
            </p:nvPr>
          </p:nvSpPr>
          <p:spPr bwMode="auto">
            <a:xfrm>
              <a:off x="1228725" y="4662488"/>
              <a:ext cx="23813" cy="2181225"/>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sp>
        <p:sp>
          <p:nvSpPr>
            <p:cNvPr id="326" name="Freeform 46">
              <a:extLst>
                <a:ext uri="{FF2B5EF4-FFF2-40B4-BE49-F238E27FC236}">
                  <a16:creationId xmlns="" xmlns:a16="http://schemas.microsoft.com/office/drawing/2014/main" id="{8B255447-F0E9-4D96-A4B0-F9EDDE58A37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27" name="Freeform 47">
              <a:extLst>
                <a:ext uri="{FF2B5EF4-FFF2-40B4-BE49-F238E27FC236}">
                  <a16:creationId xmlns="" xmlns:a16="http://schemas.microsoft.com/office/drawing/2014/main" id="{AFAC5F3A-3BE7-489E-A848-498B9995F1D2}"/>
                </a:ext>
                <a:ext uri="{C183D7F6-B498-43B3-948B-1728B52AA6E4}">
                  <adec:decorative xmlns="" xmlns:adec="http://schemas.microsoft.com/office/drawing/2017/decorative" val="1"/>
                </a:ext>
              </a:extLst>
            </p:cNvPr>
            <p:cNvSpPr>
              <a:spLocks noEditPoints="1"/>
            </p:cNvSpPr>
            <p:nvPr>
              <p:extLst>
                <p:ext uri="{386F3935-93C4-4BCD-93E2-E3B085C9AB24}">
                  <p16:designElem xmlns="" xmlns:p16="http://schemas.microsoft.com/office/powerpoint/2015/main" val="1"/>
                </p:ext>
              </p:extLst>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28" name="Freeform 48">
              <a:extLst>
                <a:ext uri="{FF2B5EF4-FFF2-40B4-BE49-F238E27FC236}">
                  <a16:creationId xmlns="" xmlns:a16="http://schemas.microsoft.com/office/drawing/2014/main" id="{A974E7AA-5EF3-4817-B0AE-4C1A784EE9A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29" name="Freeform 49">
              <a:extLst>
                <a:ext uri="{FF2B5EF4-FFF2-40B4-BE49-F238E27FC236}">
                  <a16:creationId xmlns="" xmlns:a16="http://schemas.microsoft.com/office/drawing/2014/main" id="{8AA54AC1-3E87-49C0-A594-87829A2CFF37}"/>
                </a:ext>
                <a:ext uri="{C183D7F6-B498-43B3-948B-1728B52AA6E4}">
                  <adec:decorative xmlns="" xmlns:adec="http://schemas.microsoft.com/office/drawing/2017/decorative" val="1"/>
                </a:ext>
              </a:extLst>
            </p:cNvPr>
            <p:cNvSpPr>
              <a:spLocks noEditPoints="1"/>
            </p:cNvSpPr>
            <p:nvPr>
              <p:extLst>
                <p:ext uri="{386F3935-93C4-4BCD-93E2-E3B085C9AB24}">
                  <p16:designElem xmlns="" xmlns:p16="http://schemas.microsoft.com/office/powerpoint/2015/main" val="1"/>
                </p:ext>
              </p:extLst>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30" name="Freeform 50">
              <a:extLst>
                <a:ext uri="{FF2B5EF4-FFF2-40B4-BE49-F238E27FC236}">
                  <a16:creationId xmlns="" xmlns:a16="http://schemas.microsoft.com/office/drawing/2014/main" id="{CC237789-73BC-4BD9-BFE8-1325FA4B5224}"/>
                </a:ext>
                <a:ext uri="{C183D7F6-B498-43B3-948B-1728B52AA6E4}">
                  <adec:decorative xmlns="" xmlns:adec="http://schemas.microsoft.com/office/drawing/2017/decorative" val="1"/>
                </a:ext>
              </a:extLst>
            </p:cNvPr>
            <p:cNvSpPr>
              <a:spLocks noEditPoints="1"/>
            </p:cNvSpPr>
            <p:nvPr>
              <p:extLst>
                <p:ext uri="{386F3935-93C4-4BCD-93E2-E3B085C9AB24}">
                  <p16:designElem xmlns="" xmlns:p16="http://schemas.microsoft.com/office/powerpoint/2015/main" val="1"/>
                </p:ext>
              </p:extLst>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31" name="Freeform 51">
              <a:extLst>
                <a:ext uri="{FF2B5EF4-FFF2-40B4-BE49-F238E27FC236}">
                  <a16:creationId xmlns="" xmlns:a16="http://schemas.microsoft.com/office/drawing/2014/main" id="{DCF4052D-CF62-47DC-991E-49D0BA908F7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32" name="Freeform 52">
              <a:extLst>
                <a:ext uri="{FF2B5EF4-FFF2-40B4-BE49-F238E27FC236}">
                  <a16:creationId xmlns="" xmlns:a16="http://schemas.microsoft.com/office/drawing/2014/main" id="{2ABD9104-C938-44F2-8622-8407A2593BB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33" name="Freeform 53">
              <a:extLst>
                <a:ext uri="{FF2B5EF4-FFF2-40B4-BE49-F238E27FC236}">
                  <a16:creationId xmlns="" xmlns:a16="http://schemas.microsoft.com/office/drawing/2014/main" id="{4AA18F60-3E86-4A5A-B82E-A79183ED3631}"/>
                </a:ext>
                <a:ext uri="{C183D7F6-B498-43B3-948B-1728B52AA6E4}">
                  <adec:decorative xmlns="" xmlns:adec="http://schemas.microsoft.com/office/drawing/2017/decorative" val="1"/>
                </a:ext>
              </a:extLst>
            </p:cNvPr>
            <p:cNvSpPr>
              <a:spLocks noEditPoints="1"/>
            </p:cNvSpPr>
            <p:nvPr>
              <p:extLst>
                <p:ext uri="{386F3935-93C4-4BCD-93E2-E3B085C9AB24}">
                  <p16:designElem xmlns="" xmlns:p16="http://schemas.microsoft.com/office/powerpoint/2015/main" val="1"/>
                </p:ext>
              </p:extLst>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34" name="Freeform 54">
              <a:extLst>
                <a:ext uri="{FF2B5EF4-FFF2-40B4-BE49-F238E27FC236}">
                  <a16:creationId xmlns="" xmlns:a16="http://schemas.microsoft.com/office/drawing/2014/main" id="{0F34C941-6196-4937-99E5-14AAD23F280C}"/>
                </a:ext>
                <a:ext uri="{C183D7F6-B498-43B3-948B-1728B52AA6E4}">
                  <adec:decorative xmlns="" xmlns:adec="http://schemas.microsoft.com/office/drawing/2017/decorative" val="1"/>
                </a:ext>
              </a:extLst>
            </p:cNvPr>
            <p:cNvSpPr>
              <a:spLocks noEditPoints="1"/>
            </p:cNvSpPr>
            <p:nvPr>
              <p:extLst>
                <p:ext uri="{386F3935-93C4-4BCD-93E2-E3B085C9AB24}">
                  <p16:designElem xmlns="" xmlns:p16="http://schemas.microsoft.com/office/powerpoint/2015/main" val="1"/>
                </p:ext>
              </p:extLst>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35" name="Freeform 55">
              <a:extLst>
                <a:ext uri="{FF2B5EF4-FFF2-40B4-BE49-F238E27FC236}">
                  <a16:creationId xmlns="" xmlns:a16="http://schemas.microsoft.com/office/drawing/2014/main" id="{60DB8A6C-23D7-4A88-BDCE-8FEC86A1230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36" name="Freeform 56">
              <a:extLst>
                <a:ext uri="{FF2B5EF4-FFF2-40B4-BE49-F238E27FC236}">
                  <a16:creationId xmlns="" xmlns:a16="http://schemas.microsoft.com/office/drawing/2014/main" id="{29F5F702-AEE6-4633-BB20-7A15C3A31FD6}"/>
                </a:ext>
                <a:ext uri="{C183D7F6-B498-43B3-948B-1728B52AA6E4}">
                  <adec:decorative xmlns="" xmlns:adec="http://schemas.microsoft.com/office/drawing/2017/decorative" val="1"/>
                </a:ext>
              </a:extLst>
            </p:cNvPr>
            <p:cNvSpPr>
              <a:spLocks noEditPoints="1"/>
            </p:cNvSpPr>
            <p:nvPr>
              <p:extLst>
                <p:ext uri="{386F3935-93C4-4BCD-93E2-E3B085C9AB24}">
                  <p16:designElem xmlns="" xmlns:p16="http://schemas.microsoft.com/office/powerpoint/2015/main" val="1"/>
                </p:ext>
              </p:extLst>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37" name="Freeform 57">
              <a:extLst>
                <a:ext uri="{FF2B5EF4-FFF2-40B4-BE49-F238E27FC236}">
                  <a16:creationId xmlns="" xmlns:a16="http://schemas.microsoft.com/office/drawing/2014/main" id="{F30C7A45-6890-4EA5-9F6B-E2AB4D04C57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38" name="Freeform 58">
              <a:extLst>
                <a:ext uri="{FF2B5EF4-FFF2-40B4-BE49-F238E27FC236}">
                  <a16:creationId xmlns="" xmlns:a16="http://schemas.microsoft.com/office/drawing/2014/main" id="{F31A7373-F68A-485D-95DC-B53ACC7B5F99}"/>
                </a:ext>
                <a:ext uri="{C183D7F6-B498-43B3-948B-1728B52AA6E4}">
                  <adec:decorative xmlns="" xmlns:adec="http://schemas.microsoft.com/office/drawing/2017/decorative" val="1"/>
                </a:ext>
              </a:extLst>
            </p:cNvPr>
            <p:cNvSpPr>
              <a:spLocks noEditPoints="1"/>
            </p:cNvSpPr>
            <p:nvPr>
              <p:extLst>
                <p:ext uri="{386F3935-93C4-4BCD-93E2-E3B085C9AB24}">
                  <p16:designElem xmlns="" xmlns:p16="http://schemas.microsoft.com/office/powerpoint/2015/main" val="1"/>
                </p:ext>
              </p:extLst>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grpSp>
      <p:sp>
        <p:nvSpPr>
          <p:cNvPr id="6" name="TextBox 5"/>
          <p:cNvSpPr txBox="1"/>
          <p:nvPr/>
        </p:nvSpPr>
        <p:spPr>
          <a:xfrm>
            <a:off x="2434107" y="309093"/>
            <a:ext cx="8603087" cy="5693866"/>
          </a:xfrm>
          <a:prstGeom prst="rect">
            <a:avLst/>
          </a:prstGeom>
          <a:noFill/>
        </p:spPr>
        <p:txBody>
          <a:bodyPr wrap="square" rtlCol="0">
            <a:spAutoFit/>
          </a:bodyPr>
          <a:lstStyle/>
          <a:p>
            <a:r>
              <a:rPr lang="en-US" sz="2800" dirty="0" smtClean="0"/>
              <a:t>Some companies in Saudi Arabia that work in aluminum and gold use old machines to take aluminum, gold, and other minerals. But how?????</a:t>
            </a:r>
          </a:p>
          <a:p>
            <a:r>
              <a:rPr lang="en-US" sz="2800" dirty="0" smtClean="0"/>
              <a:t>This is our question, Saudi Arabia use old machines like old cell phones and tablets to make minerals, but how?</a:t>
            </a:r>
          </a:p>
          <a:p>
            <a:r>
              <a:rPr lang="en-US" sz="2800" dirty="0" smtClean="0"/>
              <a:t>This is the second question, RAMs, and some parts of electronic devices have GOLD and minerals in, even in SIM cards!</a:t>
            </a:r>
          </a:p>
          <a:p>
            <a:r>
              <a:rPr lang="en-US" sz="2800" dirty="0" smtClean="0"/>
              <a:t>Companies take the minerals and use it. Companies make too much money from that, by selling gold to the town that need. Also they use wires from machines and sell it to the town that needs, and some times they use it for their town. </a:t>
            </a:r>
          </a:p>
          <a:p>
            <a:endParaRPr lang="en-US" sz="2800" dirty="0"/>
          </a:p>
        </p:txBody>
      </p:sp>
    </p:spTree>
    <p:extLst>
      <p:ext uri="{BB962C8B-B14F-4D97-AF65-F5344CB8AC3E}">
        <p14:creationId xmlns:p14="http://schemas.microsoft.com/office/powerpoint/2010/main" xmlns="" val="3026653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 name="Rectangle 90">
            <a:extLst>
              <a:ext uri="{FF2B5EF4-FFF2-40B4-BE49-F238E27FC236}">
                <a16:creationId xmlns="" xmlns:a16="http://schemas.microsoft.com/office/drawing/2014/main" id="{5BE62A68-92FB-4DA6-B1D6-FA043544A9A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a:effectLst>
            <a:outerShdw blurRad="76200" dist="38100" algn="l" rotWithShape="0">
              <a:prstClr val="black">
                <a:alpha val="37000"/>
              </a:prstClr>
            </a:outerShdw>
          </a:effectLst>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dirty="0"/>
          </a:p>
        </p:txBody>
      </p:sp>
      <p:pic>
        <p:nvPicPr>
          <p:cNvPr id="93" name="Picture 2">
            <a:extLst>
              <a:ext uri="{FF2B5EF4-FFF2-40B4-BE49-F238E27FC236}">
                <a16:creationId xmlns="" xmlns:a16="http://schemas.microsoft.com/office/drawing/2014/main" id="{10A6DFCC-5864-48A7-8196-CBCF038BB88B}"/>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3" cstate="email">
            <a:alphaModFix amt="30000"/>
            <a:extLst>
              <a:ext uri="{28A0092B-C50C-407E-A947-70E740481C1C}">
                <a14:useLocalDpi xmlns:a14="http://schemas.microsoft.com/office/drawing/2010/main" xmlns=""/>
              </a:ext>
            </a:extLst>
          </a:blip>
          <a:srcRect/>
          <a:stretch>
            <a:fillRect/>
          </a:stretch>
        </p:blipFill>
        <p:spPr bwMode="auto">
          <a:xfrm>
            <a:off x="-2783" y="0"/>
            <a:ext cx="12188952" cy="6858000"/>
          </a:xfrm>
          <a:prstGeom prst="rect">
            <a:avLst/>
          </a:prstGeom>
          <a:noFill/>
          <a:extLst>
            <a:ext uri="{909E8E84-426E-40dd-AFC4-6F175D3DCCD1}">
              <a14:hiddenFill xmlns="" xmlns:a16="http://schemas.microsoft.com/office/drawing/2014/main" xmlns:p14="http://schemas.microsoft.com/office/powerpoint/2010/main" xmlns:dgm="http://schemas.openxmlformats.org/drawingml/2006/diagram" xmlns:a14="http://schemas.microsoft.com/office/drawing/2010/main">
                <a:solidFill>
                  <a:srgbClr val="FFFFFF"/>
                </a:solidFill>
              </a14:hiddenFill>
            </a:ext>
          </a:extLst>
        </p:spPr>
      </p:pic>
      <p:sp useBgFill="1">
        <p:nvSpPr>
          <p:cNvPr id="124" name="Round Diagonal Corner Rectangle 6">
            <a:extLst>
              <a:ext uri="{FF2B5EF4-FFF2-40B4-BE49-F238E27FC236}">
                <a16:creationId xmlns="" xmlns:a16="http://schemas.microsoft.com/office/drawing/2014/main" id="{7C30BDFE-E13B-4CD1-9371-FAEDFF80CD7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059935" y="853439"/>
            <a:ext cx="6987476" cy="4760505"/>
          </a:xfrm>
          <a:prstGeom prst="round2DiagRect">
            <a:avLst>
              <a:gd name="adj1" fmla="val 7418"/>
              <a:gd name="adj2" fmla="val 0"/>
            </a:avLst>
          </a:prstGeom>
          <a:ln w="19050" cap="sq">
            <a:solidFill>
              <a:schemeClr val="bg2">
                <a:lumMod val="60000"/>
                <a:lumOff val="40000"/>
                <a:alpha val="60000"/>
              </a:schemeClr>
            </a:solidFill>
            <a:miter lim="800000"/>
          </a:ln>
          <a:effectLst>
            <a:outerShdw blurRad="889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6" name="Group 125">
            <a:extLst>
              <a:ext uri="{FF2B5EF4-FFF2-40B4-BE49-F238E27FC236}">
                <a16:creationId xmlns="" xmlns:a16="http://schemas.microsoft.com/office/drawing/2014/main" id="{A847D4E2-EA7B-40EF-8062-D1FAF838F65F}"/>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11379200" y="0"/>
            <a:ext cx="674688" cy="6848476"/>
            <a:chOff x="11364912" y="0"/>
            <a:chExt cx="674688" cy="6848476"/>
          </a:xfrm>
          <a:gradFill flip="none" rotWithShape="1">
            <a:gsLst>
              <a:gs pos="0">
                <a:schemeClr val="bg2"/>
              </a:gs>
              <a:gs pos="100000">
                <a:schemeClr val="bg2">
                  <a:lumMod val="60000"/>
                  <a:lumOff val="40000"/>
                  <a:alpha val="60000"/>
                </a:schemeClr>
              </a:gs>
            </a:gsLst>
            <a:lin ang="5400000" scaled="0"/>
            <a:tileRect/>
          </a:gradFill>
        </p:grpSpPr>
        <p:sp>
          <p:nvSpPr>
            <p:cNvPr id="127" name="Freeform 32">
              <a:extLst>
                <a:ext uri="{FF2B5EF4-FFF2-40B4-BE49-F238E27FC236}">
                  <a16:creationId xmlns="" xmlns:a16="http://schemas.microsoft.com/office/drawing/2014/main" id="{F1549F3B-53A1-4D15-8E8E-4297D91B8D8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28" name="Freeform 33">
              <a:extLst>
                <a:ext uri="{FF2B5EF4-FFF2-40B4-BE49-F238E27FC236}">
                  <a16:creationId xmlns="" xmlns:a16="http://schemas.microsoft.com/office/drawing/2014/main" id="{841347B2-F767-433C-946A-1B19B4C40EB3}"/>
                </a:ext>
                <a:ext uri="{C183D7F6-B498-43B3-948B-1728B52AA6E4}">
                  <adec:decorative xmlns="" xmlns:adec="http://schemas.microsoft.com/office/drawing/2017/decorative" val="1"/>
                </a:ext>
              </a:extLst>
            </p:cNvPr>
            <p:cNvSpPr>
              <a:spLocks noEditPoints="1"/>
            </p:cNvSpPr>
            <p:nvPr>
              <p:extLst>
                <p:ext uri="{386F3935-93C4-4BCD-93E2-E3B085C9AB24}">
                  <p16:designElem xmlns=""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29" name="Freeform 34">
              <a:extLst>
                <a:ext uri="{FF2B5EF4-FFF2-40B4-BE49-F238E27FC236}">
                  <a16:creationId xmlns="" xmlns:a16="http://schemas.microsoft.com/office/drawing/2014/main" id="{B34A4847-B6CA-4001-8EB1-33B3854A4486}"/>
                </a:ext>
                <a:ext uri="{C183D7F6-B498-43B3-948B-1728B52AA6E4}">
                  <adec:decorative xmlns="" xmlns:adec="http://schemas.microsoft.com/office/drawing/2017/decorative" val="1"/>
                </a:ext>
              </a:extLst>
            </p:cNvPr>
            <p:cNvSpPr>
              <a:spLocks noEditPoints="1"/>
            </p:cNvSpPr>
            <p:nvPr>
              <p:extLst>
                <p:ext uri="{386F3935-93C4-4BCD-93E2-E3B085C9AB24}">
                  <p16:designElem xmlns=""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30" name="Freeform 35">
              <a:extLst>
                <a:ext uri="{FF2B5EF4-FFF2-40B4-BE49-F238E27FC236}">
                  <a16:creationId xmlns="" xmlns:a16="http://schemas.microsoft.com/office/drawing/2014/main" id="{EF334B32-D0A0-45DE-99CB-37A3E56ECE7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31" name="Freeform 36">
              <a:extLst>
                <a:ext uri="{FF2B5EF4-FFF2-40B4-BE49-F238E27FC236}">
                  <a16:creationId xmlns="" xmlns:a16="http://schemas.microsoft.com/office/drawing/2014/main" id="{5D1098DF-5812-4A6F-A4B7-AFEBEDA98375}"/>
                </a:ext>
                <a:ext uri="{C183D7F6-B498-43B3-948B-1728B52AA6E4}">
                  <adec:decorative xmlns="" xmlns:adec="http://schemas.microsoft.com/office/drawing/2017/decorative" val="1"/>
                </a:ext>
              </a:extLst>
            </p:cNvPr>
            <p:cNvSpPr>
              <a:spLocks noEditPoints="1"/>
            </p:cNvSpPr>
            <p:nvPr>
              <p:extLst>
                <p:ext uri="{386F3935-93C4-4BCD-93E2-E3B085C9AB24}">
                  <p16:designElem xmlns=""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32" name="Freeform 37">
              <a:extLst>
                <a:ext uri="{FF2B5EF4-FFF2-40B4-BE49-F238E27FC236}">
                  <a16:creationId xmlns="" xmlns:a16="http://schemas.microsoft.com/office/drawing/2014/main" id="{2A72CC5D-2EA1-4ABD-B694-045401D7F21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33" name="Freeform 38">
              <a:extLst>
                <a:ext uri="{FF2B5EF4-FFF2-40B4-BE49-F238E27FC236}">
                  <a16:creationId xmlns="" xmlns:a16="http://schemas.microsoft.com/office/drawing/2014/main" id="{47B8C57D-403F-4D5B-9724-24276E99B44B}"/>
                </a:ext>
                <a:ext uri="{C183D7F6-B498-43B3-948B-1728B52AA6E4}">
                  <adec:decorative xmlns="" xmlns:adec="http://schemas.microsoft.com/office/drawing/2017/decorative" val="1"/>
                </a:ext>
              </a:extLst>
            </p:cNvPr>
            <p:cNvSpPr>
              <a:spLocks noEditPoints="1"/>
            </p:cNvSpPr>
            <p:nvPr>
              <p:extLst>
                <p:ext uri="{386F3935-93C4-4BCD-93E2-E3B085C9AB24}">
                  <p16:designElem xmlns=""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34" name="Freeform 39">
              <a:extLst>
                <a:ext uri="{FF2B5EF4-FFF2-40B4-BE49-F238E27FC236}">
                  <a16:creationId xmlns="" xmlns:a16="http://schemas.microsoft.com/office/drawing/2014/main" id="{4890E5D3-F793-4B6A-AA8F-1F6C03BD1B41}"/>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35" name="Freeform 40">
              <a:extLst>
                <a:ext uri="{FF2B5EF4-FFF2-40B4-BE49-F238E27FC236}">
                  <a16:creationId xmlns="" xmlns:a16="http://schemas.microsoft.com/office/drawing/2014/main" id="{68A2FE4A-346D-4EA5-B377-EED4515161C5}"/>
                </a:ext>
                <a:ext uri="{C183D7F6-B498-43B3-948B-1728B52AA6E4}">
                  <adec:decorative xmlns="" xmlns:adec="http://schemas.microsoft.com/office/drawing/2017/decorative" val="1"/>
                </a:ext>
              </a:extLst>
            </p:cNvPr>
            <p:cNvSpPr>
              <a:spLocks noEditPoints="1"/>
            </p:cNvSpPr>
            <p:nvPr>
              <p:extLst>
                <p:ext uri="{386F3935-93C4-4BCD-93E2-E3B085C9AB24}">
                  <p16:designElem xmlns=""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36" name="Rectangle 41">
              <a:extLst>
                <a:ext uri="{FF2B5EF4-FFF2-40B4-BE49-F238E27FC236}">
                  <a16:creationId xmlns="" xmlns:a16="http://schemas.microsoft.com/office/drawing/2014/main" id="{2F12D5D5-9BB1-4D89-B5B4-8F8353825B73}"/>
                </a:ext>
                <a:ext uri="{C183D7F6-B498-43B3-948B-1728B52AA6E4}">
                  <adec:decorative xmlns="" xmlns:adec="http://schemas.microsoft.com/office/drawing/2017/decorative" val="1"/>
                </a:ext>
              </a:extLst>
            </p:cNvPr>
            <p:cNvSpPr>
              <a:spLocks noChangeArrowheads="1"/>
            </p:cNvSpPr>
            <p:nvPr>
              <p:extLst>
                <p:ext uri="{386F3935-93C4-4BCD-93E2-E3B085C9AB24}">
                  <p16:designElem xmlns=""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miter lim="800000"/>
                  <a:headEnd/>
                  <a:tailEnd/>
                </a14:hiddenLine>
              </a:ext>
            </a:extLst>
          </p:spPr>
        </p:sp>
      </p:grpSp>
      <p:pic>
        <p:nvPicPr>
          <p:cNvPr id="5" name="Picture 4"/>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328106" y="1046163"/>
            <a:ext cx="5905500" cy="4505325"/>
          </a:xfrm>
          <a:prstGeom prst="rect">
            <a:avLst/>
          </a:prstGeom>
        </p:spPr>
      </p:pic>
      <mc:AlternateContent xmlns:mc="http://schemas.openxmlformats.org/markup-compatibility/2006">
        <mc:Choice xmlns:p14="http://schemas.microsoft.com/office/powerpoint/2010/main" xmlns="" Requires="p14">
          <p:contentPart p14:bwMode="auto" r:id="rId5">
            <p14:nvContentPartPr>
              <p14:cNvPr id="6" name="Ink 5"/>
              <p14:cNvContentPartPr/>
              <p14:nvPr/>
            </p14:nvContentPartPr>
            <p14:xfrm>
              <a:off x="1625040" y="2750400"/>
              <a:ext cx="973800" cy="1009440"/>
            </p14:xfrm>
          </p:contentPart>
        </mc:Choice>
        <mc:Fallback>
          <p:pic>
            <p:nvPicPr>
              <p:cNvPr id="6" name="Ink 5"/>
              <p:cNvPicPr/>
              <p:nvPr/>
            </p:nvPicPr>
            <p:blipFill>
              <a:blip r:embed="rId6"/>
              <a:stretch>
                <a:fillRect/>
              </a:stretch>
            </p:blipFill>
            <p:spPr>
              <a:xfrm>
                <a:off x="1609200" y="2686680"/>
                <a:ext cx="1005480" cy="1136520"/>
              </a:xfrm>
              <a:prstGeom prst="rect">
                <a:avLst/>
              </a:prstGeom>
            </p:spPr>
          </p:pic>
        </mc:Fallback>
      </mc:AlternateContent>
      <mc:AlternateContent xmlns:mc="http://schemas.openxmlformats.org/markup-compatibility/2006">
        <mc:Choice xmlns:p14="http://schemas.microsoft.com/office/powerpoint/2010/main" xmlns="" Requires="p14">
          <p:contentPart p14:bwMode="auto" r:id="rId7">
            <p14:nvContentPartPr>
              <p14:cNvPr id="7" name="Ink 6"/>
              <p14:cNvContentPartPr/>
              <p14:nvPr/>
            </p14:nvContentPartPr>
            <p14:xfrm>
              <a:off x="2777040" y="2902320"/>
              <a:ext cx="420120" cy="411120"/>
            </p14:xfrm>
          </p:contentPart>
        </mc:Choice>
        <mc:Fallback>
          <p:pic>
            <p:nvPicPr>
              <p:cNvPr id="7" name="Ink 6"/>
              <p:cNvPicPr/>
              <p:nvPr/>
            </p:nvPicPr>
            <p:blipFill>
              <a:blip r:embed="rId8"/>
              <a:stretch>
                <a:fillRect/>
              </a:stretch>
            </p:blipFill>
            <p:spPr>
              <a:xfrm>
                <a:off x="2761200" y="2838600"/>
                <a:ext cx="451800" cy="538200"/>
              </a:xfrm>
              <a:prstGeom prst="rect">
                <a:avLst/>
              </a:prstGeom>
            </p:spPr>
          </p:pic>
        </mc:Fallback>
      </mc:AlternateContent>
      <mc:AlternateContent xmlns:mc="http://schemas.openxmlformats.org/markup-compatibility/2006">
        <mc:Choice xmlns:p14="http://schemas.microsoft.com/office/powerpoint/2010/main" xmlns="" Requires="p14">
          <p:contentPart p14:bwMode="auto" r:id="rId9">
            <p14:nvContentPartPr>
              <p14:cNvPr id="8" name="Ink 7"/>
              <p14:cNvContentPartPr/>
              <p14:nvPr/>
            </p14:nvContentPartPr>
            <p14:xfrm>
              <a:off x="3286080" y="2473560"/>
              <a:ext cx="143280" cy="964800"/>
            </p14:xfrm>
          </p:contentPart>
        </mc:Choice>
        <mc:Fallback>
          <p:pic>
            <p:nvPicPr>
              <p:cNvPr id="8" name="Ink 7"/>
              <p:cNvPicPr/>
              <p:nvPr/>
            </p:nvPicPr>
            <p:blipFill>
              <a:blip r:embed="rId10"/>
              <a:stretch>
                <a:fillRect/>
              </a:stretch>
            </p:blipFill>
            <p:spPr>
              <a:xfrm>
                <a:off x="3270240" y="2410200"/>
                <a:ext cx="174960" cy="1091520"/>
              </a:xfrm>
              <a:prstGeom prst="rect">
                <a:avLst/>
              </a:prstGeom>
            </p:spPr>
          </p:pic>
        </mc:Fallback>
      </mc:AlternateContent>
      <mc:AlternateContent xmlns:mc="http://schemas.openxmlformats.org/markup-compatibility/2006">
        <mc:Choice xmlns:p14="http://schemas.microsoft.com/office/powerpoint/2010/main" xmlns="" Requires="p14">
          <p:contentPart p14:bwMode="auto" r:id="rId11">
            <p14:nvContentPartPr>
              <p14:cNvPr id="9" name="Ink 8"/>
              <p14:cNvContentPartPr/>
              <p14:nvPr/>
            </p14:nvContentPartPr>
            <p14:xfrm>
              <a:off x="3616560" y="2286000"/>
              <a:ext cx="660960" cy="1232640"/>
            </p14:xfrm>
          </p:contentPart>
        </mc:Choice>
        <mc:Fallback>
          <p:pic>
            <p:nvPicPr>
              <p:cNvPr id="9" name="Ink 8"/>
              <p:cNvPicPr/>
              <p:nvPr/>
            </p:nvPicPr>
            <p:blipFill>
              <a:blip r:embed="rId12"/>
              <a:stretch>
                <a:fillRect/>
              </a:stretch>
            </p:blipFill>
            <p:spPr>
              <a:xfrm>
                <a:off x="3600720" y="2222640"/>
                <a:ext cx="693000" cy="1359360"/>
              </a:xfrm>
              <a:prstGeom prst="rect">
                <a:avLst/>
              </a:prstGeom>
            </p:spPr>
          </p:pic>
        </mc:Fallback>
      </mc:AlternateContent>
      <mc:AlternateContent xmlns:mc="http://schemas.openxmlformats.org/markup-compatibility/2006">
        <mc:Choice xmlns:p14="http://schemas.microsoft.com/office/powerpoint/2010/main" xmlns="" Requires="p14">
          <p:contentPart p14:bwMode="auto" r:id="rId13">
            <p14:nvContentPartPr>
              <p14:cNvPr id="10" name="Ink 9"/>
              <p14:cNvContentPartPr/>
              <p14:nvPr/>
            </p14:nvContentPartPr>
            <p14:xfrm>
              <a:off x="3384360" y="2839680"/>
              <a:ext cx="2732760" cy="330840"/>
            </p14:xfrm>
          </p:contentPart>
        </mc:Choice>
        <mc:Fallback>
          <p:pic>
            <p:nvPicPr>
              <p:cNvPr id="10" name="Ink 9"/>
              <p:cNvPicPr/>
              <p:nvPr/>
            </p:nvPicPr>
            <p:blipFill>
              <a:blip r:embed="rId14"/>
              <a:stretch>
                <a:fillRect/>
              </a:stretch>
            </p:blipFill>
            <p:spPr>
              <a:xfrm>
                <a:off x="3375000" y="2830320"/>
                <a:ext cx="2751480" cy="349560"/>
              </a:xfrm>
              <a:prstGeom prst="rect">
                <a:avLst/>
              </a:prstGeom>
            </p:spPr>
          </p:pic>
        </mc:Fallback>
      </mc:AlternateContent>
    </p:spTree>
    <p:extLst>
      <p:ext uri="{BB962C8B-B14F-4D97-AF65-F5344CB8AC3E}">
        <p14:creationId xmlns:p14="http://schemas.microsoft.com/office/powerpoint/2010/main" xmlns="" val="95663947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93194" y="309093"/>
            <a:ext cx="8976575" cy="1569660"/>
          </a:xfrm>
          <a:prstGeom prst="rect">
            <a:avLst/>
          </a:prstGeom>
          <a:noFill/>
        </p:spPr>
        <p:txBody>
          <a:bodyPr wrap="square" rtlCol="0">
            <a:spAutoFit/>
          </a:bodyPr>
          <a:lstStyle/>
          <a:p>
            <a:r>
              <a:rPr lang="ar-IQ" sz="4800" dirty="0" smtClean="0"/>
              <a:t>المعلومات من: مسلسل سن لرمضان 2021</a:t>
            </a:r>
          </a:p>
          <a:p>
            <a:r>
              <a:rPr lang="ar-IQ" sz="4800" dirty="0" smtClean="0"/>
              <a:t>ترجمة الى الانكليزي: روان فرطوسي</a:t>
            </a:r>
            <a:endParaRPr lang="en-US" sz="4800" dirty="0"/>
          </a:p>
        </p:txBody>
      </p:sp>
    </p:spTree>
    <p:extLst>
      <p:ext uri="{BB962C8B-B14F-4D97-AF65-F5344CB8AC3E}">
        <p14:creationId xmlns:p14="http://schemas.microsoft.com/office/powerpoint/2010/main" xmlns="" val="36361441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xmlns=""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Status xmlns="71af3243-3dd4-4a8d-8c0d-dd76da1f02a5">Not started</Statu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b385d60f68dd989dca1fdc827799d853">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911b479caf7b199da365455750e4572"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0B6055E-F2DC-412A-8B07-D3793807DA86}">
  <ds:schemaRefs>
    <ds:schemaRef ds:uri="http://schemas.microsoft.com/sharepoint/v3/contenttype/forms"/>
  </ds:schemaRefs>
</ds:datastoreItem>
</file>

<file path=customXml/itemProps2.xml><?xml version="1.0" encoding="utf-8"?>
<ds:datastoreItem xmlns:ds="http://schemas.openxmlformats.org/officeDocument/2006/customXml" ds:itemID="{0A938410-2173-430A-9B92-20257D39BD88}">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ECBD1B6F-AE5F-4B27-9BE1-4797C9BEFB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Modern design</Template>
  <TotalTime>0</TotalTime>
  <Words>150</Words>
  <Application>Microsoft Office PowerPoint</Application>
  <PresentationFormat>Benutzerdefiniert</PresentationFormat>
  <Paragraphs>11</Paragraphs>
  <Slides>4</Slides>
  <Notes>3</Notes>
  <HiddenSlides>0</HiddenSlides>
  <MMClips>0</MMClips>
  <ScaleCrop>false</ScaleCrop>
  <HeadingPairs>
    <vt:vector size="4" baseType="variant">
      <vt:variant>
        <vt:lpstr>Design</vt:lpstr>
      </vt:variant>
      <vt:variant>
        <vt:i4>1</vt:i4>
      </vt:variant>
      <vt:variant>
        <vt:lpstr>Folientitel</vt:lpstr>
      </vt:variant>
      <vt:variant>
        <vt:i4>4</vt:i4>
      </vt:variant>
    </vt:vector>
  </HeadingPairs>
  <TitlesOfParts>
    <vt:vector size="5" baseType="lpstr">
      <vt:lpstr>Circuit</vt:lpstr>
      <vt:lpstr>How Saudi Arabia use old machines</vt:lpstr>
      <vt:lpstr>Folie 2</vt:lpstr>
      <vt:lpstr>Folie 3</vt:lpstr>
      <vt:lpstr>Folie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2021-04-17T11:01:52Z</dcterms:created>
  <dcterms:modified xsi:type="dcterms:W3CDTF">2021-04-19T14:51:02Z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