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744" r:id="rId4"/>
  </p:sldMasterIdLst>
  <p:notesMasterIdLst>
    <p:notesMasterId r:id="rId36"/>
  </p:notesMasterIdLst>
  <p:handoutMasterIdLst>
    <p:handoutMasterId r:id="rId37"/>
  </p:handoutMasterIdLst>
  <p:sldIdLst>
    <p:sldId id="256" r:id="rId5"/>
    <p:sldId id="258" r:id="rId6"/>
    <p:sldId id="260" r:id="rId7"/>
    <p:sldId id="264" r:id="rId8"/>
    <p:sldId id="275" r:id="rId9"/>
    <p:sldId id="276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296" r:id="rId29"/>
    <p:sldId id="297" r:id="rId30"/>
    <p:sldId id="298" r:id="rId31"/>
    <p:sldId id="299" r:id="rId32"/>
    <p:sldId id="300" r:id="rId33"/>
    <p:sldId id="301" r:id="rId34"/>
    <p:sldId id="302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24" autoAdjust="0"/>
    <p:restoredTop sz="95033" autoAdjust="0"/>
  </p:normalViewPr>
  <p:slideViewPr>
    <p:cSldViewPr snapToGrid="0" snapToObjects="1">
      <p:cViewPr varScale="1">
        <p:scale>
          <a:sx n="116" d="100"/>
          <a:sy n="116" d="100"/>
        </p:scale>
        <p:origin x="-318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8" d="100"/>
          <a:sy n="68" d="100"/>
        </p:scale>
        <p:origin x="3288" y="8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737F2D40-DF92-4ADE-A761-CBF896599C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74F42E9-55BA-437C-85B3-324B4E2BF26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D81A9-CFC2-4640-899E-DD3E177BE50A}" type="datetimeFigureOut">
              <a:rPr lang="en-US" smtClean="0"/>
              <a:pPr/>
              <a:t>03-Mar-21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407DF0FD-84A5-462F-A0AC-B2CEF6020C4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D85C710-014C-4C89-9B64-843B9863CEB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605DA-80A8-4B7B-B889-6C5700BB4C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665392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1E50F4-C55A-473A-A70B-4B042EF011A9}" type="datetimeFigureOut">
              <a:rPr lang="en-US" smtClean="0"/>
              <a:pPr/>
              <a:t>03-Mar-21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544625-0ADF-4414-89A2-9E135F0C849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22228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544625-0ADF-4414-89A2-9E135F0C849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49808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544625-0ADF-4414-89A2-9E135F0C849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36654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544625-0ADF-4414-89A2-9E135F0C849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4031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544625-0ADF-4414-89A2-9E135F0C849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3010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87DE6118-2437-4B30-8E3C-4D2BE6020583}" type="datetimeFigureOut">
              <a:rPr lang="en-US" smtClean="0"/>
              <a:pPr/>
              <a:t>03-Mar-21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023250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03-Mar-21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86312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03-Mar-21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98008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03-Mar-21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0505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03-Mar-21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785693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03-Mar-21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41876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03-Mar-21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85960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03-Mar-21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021260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03-Mar-21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47542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03-Mar-21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66546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03-Mar-21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74580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03-Mar-21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3104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03-Mar-21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87299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03-Mar-21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40550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03-Mar-21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3073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03-Mar-21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0976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03-Mar-21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7908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7DE6118-2437-4B30-8E3C-4D2BE6020583}" type="datetimeFigureOut">
              <a:rPr lang="en-US" smtClean="0"/>
              <a:pPr/>
              <a:t>03-Mar-21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9E57DC2-970A-4B3E-BB1C-7A09969E49D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50657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ight sky with mountains far away on the horizon">
            <a:extLst>
              <a:ext uri="{FF2B5EF4-FFF2-40B4-BE49-F238E27FC236}">
                <a16:creationId xmlns="" xmlns:a16="http://schemas.microsoft.com/office/drawing/2014/main" id="{7C454B0C-0819-4D56-9275-BCE254DA659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340C7600-5BA8-4A54-887F-74AF87750A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62399" y="2554817"/>
            <a:ext cx="7197726" cy="2421464"/>
          </a:xfrm>
        </p:spPr>
        <p:txBody>
          <a:bodyPr>
            <a:normAutofit/>
          </a:bodyPr>
          <a:lstStyle/>
          <a:p>
            <a:r>
              <a:rPr lang="en-US" b="1" dirty="0" smtClean="0"/>
              <a:t>Math Test 4</a:t>
            </a:r>
            <a:r>
              <a:rPr lang="en-US" b="1" baseline="30000" dirty="0" smtClean="0"/>
              <a:t>th</a:t>
            </a:r>
            <a:r>
              <a:rPr lang="en-US" b="1" dirty="0" smtClean="0"/>
              <a:t> grade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41772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     </a:t>
            </a:r>
            <a:r>
              <a:rPr lang="en-US" dirty="0">
                <a:solidFill>
                  <a:srgbClr val="FF0000"/>
                </a:solidFill>
              </a:rPr>
              <a:t>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1567 to 1367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30691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</a:t>
            </a:r>
            <a:r>
              <a:rPr lang="en-US" dirty="0" smtClean="0">
                <a:solidFill>
                  <a:srgbClr val="FF0000"/>
                </a:solidFill>
              </a:rPr>
              <a:t>                    </a:t>
            </a:r>
            <a:r>
              <a:rPr lang="en-US" dirty="0">
                <a:solidFill>
                  <a:srgbClr val="FF0000"/>
                </a:solidFill>
              </a:rPr>
              <a:t>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Use mental math: 36 + 19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2865359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</a:t>
            </a:r>
            <a:r>
              <a:rPr lang="en-US" dirty="0" smtClean="0">
                <a:solidFill>
                  <a:srgbClr val="FF0000"/>
                </a:solidFill>
              </a:rPr>
              <a:t>                          </a:t>
            </a:r>
            <a:r>
              <a:rPr lang="en-US" dirty="0">
                <a:solidFill>
                  <a:srgbClr val="FF0000"/>
                </a:solidFill>
              </a:rPr>
              <a:t>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Round 1928 to the nearest hundred.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911389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                 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Use mental math: 36 - 19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5814864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                                                11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Find the place value of 6 in 1678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0938618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          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17322"/>
            <a:ext cx="10131425" cy="364913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1678        1234</a:t>
            </a:r>
            <a:endParaRPr lang="en-US" sz="3600" dirty="0"/>
          </a:p>
        </p:txBody>
      </p:sp>
      <p:sp>
        <p:nvSpPr>
          <p:cNvPr id="4" name="Oval 3"/>
          <p:cNvSpPr/>
          <p:nvPr/>
        </p:nvSpPr>
        <p:spPr>
          <a:xfrm>
            <a:off x="2150772" y="3683360"/>
            <a:ext cx="515155" cy="5032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8222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  </a:t>
            </a:r>
            <a:r>
              <a:rPr lang="en-US" dirty="0" smtClean="0">
                <a:solidFill>
                  <a:srgbClr val="FF0000"/>
                </a:solidFill>
              </a:rPr>
              <a:t>                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1290           1270</a:t>
            </a:r>
            <a:endParaRPr lang="en-US" sz="2800" dirty="0"/>
          </a:p>
        </p:txBody>
      </p:sp>
      <p:sp>
        <p:nvSpPr>
          <p:cNvPr id="4" name="Oval 3"/>
          <p:cNvSpPr/>
          <p:nvPr/>
        </p:nvSpPr>
        <p:spPr>
          <a:xfrm>
            <a:off x="2021983" y="3792708"/>
            <a:ext cx="489398" cy="39924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1900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            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Write the value of the blue digit: 18</a:t>
            </a:r>
            <a:r>
              <a:rPr lang="en-US" sz="2400" dirty="0" smtClean="0">
                <a:solidFill>
                  <a:srgbClr val="00B0F0"/>
                </a:solidFill>
              </a:rPr>
              <a:t>4</a:t>
            </a:r>
            <a:r>
              <a:rPr lang="en-US" sz="24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xmlns="" val="26680118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  </a:t>
            </a:r>
            <a:r>
              <a:rPr lang="en-US" dirty="0" smtClean="0">
                <a:solidFill>
                  <a:srgbClr val="FF0000"/>
                </a:solidFill>
              </a:rPr>
              <a:t>                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1928            2939 </a:t>
            </a:r>
            <a:endParaRPr lang="en-US" sz="2800" dirty="0"/>
          </a:p>
        </p:txBody>
      </p:sp>
      <p:sp>
        <p:nvSpPr>
          <p:cNvPr id="4" name="Oval 3"/>
          <p:cNvSpPr/>
          <p:nvPr/>
        </p:nvSpPr>
        <p:spPr>
          <a:xfrm>
            <a:off x="1983346" y="3721934"/>
            <a:ext cx="502277" cy="48939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81340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               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Round 1936 to the nearest thousand.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264960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roup 178">
            <a:extLst>
              <a:ext uri="{FF2B5EF4-FFF2-40B4-BE49-F238E27FC236}">
                <a16:creationId xmlns="" xmlns:a16="http://schemas.microsoft.com/office/drawing/2014/main" id="{CFEF753B-CA1B-4178-80F5-095B7FEA21C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 rot="21267604">
            <a:off x="8565602" y="3905595"/>
            <a:ext cx="3639934" cy="3163289"/>
            <a:chOff x="5281603" y="104899"/>
            <a:chExt cx="6910397" cy="6005491"/>
          </a:xfrm>
        </p:grpSpPr>
        <p:sp>
          <p:nvSpPr>
            <p:cNvPr id="180" name="Freeform 98">
              <a:extLst>
                <a:ext uri="{FF2B5EF4-FFF2-40B4-BE49-F238E27FC236}">
                  <a16:creationId xmlns="" xmlns:a16="http://schemas.microsoft.com/office/drawing/2014/main" id="{86C68ECC-F0A0-411E-A303-6DC0707A366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5281603" y="104899"/>
              <a:ext cx="6896713" cy="6005491"/>
            </a:xfrm>
            <a:custGeom>
              <a:avLst/>
              <a:gdLst>
                <a:gd name="connsiteX0" fmla="*/ 3912717 w 6896713"/>
                <a:gd name="connsiteY0" fmla="*/ 0 h 6005491"/>
                <a:gd name="connsiteX1" fmla="*/ 6679426 w 6896713"/>
                <a:gd name="connsiteY1" fmla="*/ 1146008 h 6005491"/>
                <a:gd name="connsiteX2" fmla="*/ 6896713 w 6896713"/>
                <a:gd name="connsiteY2" fmla="*/ 1385085 h 6005491"/>
                <a:gd name="connsiteX3" fmla="*/ 6896713 w 6896713"/>
                <a:gd name="connsiteY3" fmla="*/ 1431256 h 6005491"/>
                <a:gd name="connsiteX4" fmla="*/ 6657442 w 6896713"/>
                <a:gd name="connsiteY4" fmla="*/ 1167992 h 6005491"/>
                <a:gd name="connsiteX5" fmla="*/ 3912717 w 6896713"/>
                <a:gd name="connsiteY5" fmla="*/ 31089 h 6005491"/>
                <a:gd name="connsiteX6" fmla="*/ 31089 w 6896713"/>
                <a:gd name="connsiteY6" fmla="*/ 3912717 h 6005491"/>
                <a:gd name="connsiteX7" fmla="*/ 593046 w 6896713"/>
                <a:gd name="connsiteY7" fmla="*/ 5925483 h 6005491"/>
                <a:gd name="connsiteX8" fmla="*/ 633874 w 6896713"/>
                <a:gd name="connsiteY8" fmla="*/ 5989169 h 6005491"/>
                <a:gd name="connsiteX9" fmla="*/ 607415 w 6896713"/>
                <a:gd name="connsiteY9" fmla="*/ 6005491 h 6005491"/>
                <a:gd name="connsiteX10" fmla="*/ 566458 w 6896713"/>
                <a:gd name="connsiteY10" fmla="*/ 5941603 h 6005491"/>
                <a:gd name="connsiteX11" fmla="*/ 0 w 6896713"/>
                <a:gd name="connsiteY11" fmla="*/ 3912717 h 6005491"/>
                <a:gd name="connsiteX12" fmla="*/ 3912717 w 6896713"/>
                <a:gd name="connsiteY12" fmla="*/ 0 h 6005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896713" h="6005491">
                  <a:moveTo>
                    <a:pt x="3912717" y="0"/>
                  </a:moveTo>
                  <a:cubicBezTo>
                    <a:pt x="4993184" y="0"/>
                    <a:pt x="5971363" y="437946"/>
                    <a:pt x="6679426" y="1146008"/>
                  </a:cubicBezTo>
                  <a:lnTo>
                    <a:pt x="6896713" y="1385085"/>
                  </a:lnTo>
                  <a:lnTo>
                    <a:pt x="6896713" y="1431256"/>
                  </a:lnTo>
                  <a:lnTo>
                    <a:pt x="6657442" y="1167992"/>
                  </a:lnTo>
                  <a:cubicBezTo>
                    <a:pt x="5955006" y="465555"/>
                    <a:pt x="4984599" y="31089"/>
                    <a:pt x="3912717" y="31089"/>
                  </a:cubicBezTo>
                  <a:cubicBezTo>
                    <a:pt x="1768953" y="31089"/>
                    <a:pt x="31089" y="1768953"/>
                    <a:pt x="31089" y="3912717"/>
                  </a:cubicBezTo>
                  <a:cubicBezTo>
                    <a:pt x="31089" y="4649636"/>
                    <a:pt x="236442" y="5338592"/>
                    <a:pt x="593046" y="5925483"/>
                  </a:cubicBezTo>
                  <a:lnTo>
                    <a:pt x="633874" y="5989169"/>
                  </a:lnTo>
                  <a:lnTo>
                    <a:pt x="607415" y="6005491"/>
                  </a:lnTo>
                  <a:lnTo>
                    <a:pt x="566458" y="5941603"/>
                  </a:lnTo>
                  <a:cubicBezTo>
                    <a:pt x="206998" y="5350013"/>
                    <a:pt x="0" y="4655538"/>
                    <a:pt x="0" y="3912717"/>
                  </a:cubicBezTo>
                  <a:cubicBezTo>
                    <a:pt x="0" y="1751783"/>
                    <a:pt x="1751783" y="0"/>
                    <a:pt x="3912717" y="0"/>
                  </a:cubicBezTo>
                  <a:close/>
                </a:path>
              </a:pathLst>
            </a:custGeom>
            <a:solidFill>
              <a:srgbClr val="FFFFFF">
                <a:alpha val="1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81" name="Group 180">
              <a:extLst>
                <a:ext uri="{FF2B5EF4-FFF2-40B4-BE49-F238E27FC236}">
                  <a16:creationId xmlns="" xmlns:a16="http://schemas.microsoft.com/office/drawing/2014/main" id="{6A21E140-4ECB-4C42-BDC7-F4351513DA9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GrpSpPr>
          <p:grpSpPr>
            <a:xfrm>
              <a:off x="5516018" y="331504"/>
              <a:ext cx="6675982" cy="5235326"/>
              <a:chOff x="5516018" y="331504"/>
              <a:chExt cx="6675982" cy="5235326"/>
            </a:xfrm>
          </p:grpSpPr>
          <p:cxnSp>
            <p:nvCxnSpPr>
              <p:cNvPr id="182" name="Straight Connector 181">
                <a:extLst>
                  <a:ext uri="{FF2B5EF4-FFF2-40B4-BE49-F238E27FC236}">
                    <a16:creationId xmlns="" xmlns:a16="http://schemas.microsoft.com/office/drawing/2014/main" id="{2940CFC5-AC4C-4746-A3B9-3DD434FF6DE6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flipH="1">
                <a:off x="9266830" y="33150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>
                <a:extLst>
                  <a:ext uri="{FF2B5EF4-FFF2-40B4-BE49-F238E27FC236}">
                    <a16:creationId xmlns="" xmlns:a16="http://schemas.microsoft.com/office/drawing/2014/main" id="{6EC95677-9C92-4D0D-91D4-E07380F2502B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120000" flipH="1">
                <a:off x="9408861" y="33832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>
                <a:extLst>
                  <a:ext uri="{FF2B5EF4-FFF2-40B4-BE49-F238E27FC236}">
                    <a16:creationId xmlns="" xmlns:a16="http://schemas.microsoft.com/office/drawing/2014/main" id="{097602B2-71E1-4395-9C47-DE48B712AE8C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240000" flipH="1">
                <a:off x="9551700" y="347636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>
                <a:extLst>
                  <a:ext uri="{FF2B5EF4-FFF2-40B4-BE49-F238E27FC236}">
                    <a16:creationId xmlns="" xmlns:a16="http://schemas.microsoft.com/office/drawing/2014/main" id="{7FC50570-F1A9-4DB3-A64D-3A21A588820A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360000" flipH="1">
                <a:off x="9688748" y="36808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>
                <a:extLst>
                  <a:ext uri="{FF2B5EF4-FFF2-40B4-BE49-F238E27FC236}">
                    <a16:creationId xmlns="" xmlns:a16="http://schemas.microsoft.com/office/drawing/2014/main" id="{88E4F209-3FDA-4C17-A86D-59990132FF4D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540000" flipH="1">
                <a:off x="9824866" y="38922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>
                <a:extLst>
                  <a:ext uri="{FF2B5EF4-FFF2-40B4-BE49-F238E27FC236}">
                    <a16:creationId xmlns="" xmlns:a16="http://schemas.microsoft.com/office/drawing/2014/main" id="{9950C402-F8DC-4C99-90A8-CD67BDEC6CB4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660000" flipH="1">
                <a:off x="9966867" y="417549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>
                <a:extLst>
                  <a:ext uri="{FF2B5EF4-FFF2-40B4-BE49-F238E27FC236}">
                    <a16:creationId xmlns="" xmlns:a16="http://schemas.microsoft.com/office/drawing/2014/main" id="{76483FEF-FBDD-456C-AD52-B6D166FB1C09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780000" flipH="1">
                <a:off x="10104425" y="44587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>
                <a:extLst>
                  <a:ext uri="{FF2B5EF4-FFF2-40B4-BE49-F238E27FC236}">
                    <a16:creationId xmlns="" xmlns:a16="http://schemas.microsoft.com/office/drawing/2014/main" id="{DA316CA5-D470-4E6D-A6E8-D35DB7725D2E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900000" flipH="1">
                <a:off x="10240513" y="47948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>
                <a:extLst>
                  <a:ext uri="{FF2B5EF4-FFF2-40B4-BE49-F238E27FC236}">
                    <a16:creationId xmlns="" xmlns:a16="http://schemas.microsoft.com/office/drawing/2014/main" id="{8BFA4937-71AA-4400-8DCD-20E5DF050171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1080000" flipH="1">
                <a:off x="10373882" y="524355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>
                <a:extLst>
                  <a:ext uri="{FF2B5EF4-FFF2-40B4-BE49-F238E27FC236}">
                    <a16:creationId xmlns="" xmlns:a16="http://schemas.microsoft.com/office/drawing/2014/main" id="{768FA0D4-7119-47B3-8329-0978770774F5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1200000" flipH="1">
                <a:off x="10505632" y="57062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>
                <a:extLst>
                  <a:ext uri="{FF2B5EF4-FFF2-40B4-BE49-F238E27FC236}">
                    <a16:creationId xmlns="" xmlns:a16="http://schemas.microsoft.com/office/drawing/2014/main" id="{62C433AC-8114-47CC-9467-FCB5FE9807B3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1320000" flipH="1">
                <a:off x="10637382" y="62134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>
                <a:extLst>
                  <a:ext uri="{FF2B5EF4-FFF2-40B4-BE49-F238E27FC236}">
                    <a16:creationId xmlns="" xmlns:a16="http://schemas.microsoft.com/office/drawing/2014/main" id="{BF9CB489-BA36-4004-A019-75FBA23CCB95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1440000" flipH="1">
                <a:off x="10760965" y="690439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>
                <a:extLst>
                  <a:ext uri="{FF2B5EF4-FFF2-40B4-BE49-F238E27FC236}">
                    <a16:creationId xmlns="" xmlns:a16="http://schemas.microsoft.com/office/drawing/2014/main" id="{B4C060E4-E790-4A31-B683-EA834FCF4E26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1620000" flipH="1">
                <a:off x="10888991" y="75509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>
                <a:extLst>
                  <a:ext uri="{FF2B5EF4-FFF2-40B4-BE49-F238E27FC236}">
                    <a16:creationId xmlns="" xmlns:a16="http://schemas.microsoft.com/office/drawing/2014/main" id="{13F00D2A-400F-4678-BB33-16B61650F478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1740000" flipH="1">
                <a:off x="11010193" y="81974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>
                <a:extLst>
                  <a:ext uri="{FF2B5EF4-FFF2-40B4-BE49-F238E27FC236}">
                    <a16:creationId xmlns="" xmlns:a16="http://schemas.microsoft.com/office/drawing/2014/main" id="{46AABFD4-3727-4DF4-933A-C0A090248A80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1860000" flipH="1">
                <a:off x="11129014" y="895662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>
                <a:extLst>
                  <a:ext uri="{FF2B5EF4-FFF2-40B4-BE49-F238E27FC236}">
                    <a16:creationId xmlns="" xmlns:a16="http://schemas.microsoft.com/office/drawing/2014/main" id="{6CC40A87-D067-41BF-B368-A197EC0D9DF0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1980000" flipH="1">
                <a:off x="11249872" y="96809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>
                <a:extLst>
                  <a:ext uri="{FF2B5EF4-FFF2-40B4-BE49-F238E27FC236}">
                    <a16:creationId xmlns="" xmlns:a16="http://schemas.microsoft.com/office/drawing/2014/main" id="{E116F92B-7098-4139-AC77-75B4CE3323F8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2160000" flipH="1">
                <a:off x="11366875" y="104808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>
                <a:extLst>
                  <a:ext uri="{FF2B5EF4-FFF2-40B4-BE49-F238E27FC236}">
                    <a16:creationId xmlns="" xmlns:a16="http://schemas.microsoft.com/office/drawing/2014/main" id="{CFDF485C-38E7-4C0D-A2A7-3F1DE3B918A5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2280000" flipH="1">
                <a:off x="11474058" y="1131525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>
                <a:extLst>
                  <a:ext uri="{FF2B5EF4-FFF2-40B4-BE49-F238E27FC236}">
                    <a16:creationId xmlns="" xmlns:a16="http://schemas.microsoft.com/office/drawing/2014/main" id="{BF6DBD12-21A0-4F07-953F-D3B3486C1510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2400000" flipH="1">
                <a:off x="11583303" y="122179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>
                <a:extLst>
                  <a:ext uri="{FF2B5EF4-FFF2-40B4-BE49-F238E27FC236}">
                    <a16:creationId xmlns="" xmlns:a16="http://schemas.microsoft.com/office/drawing/2014/main" id="{554F4E42-5B16-41F4-8FF4-2EB134C1FE1D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2520000" flipH="1">
                <a:off x="11685344" y="1321772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>
                <a:extLst>
                  <a:ext uri="{FF2B5EF4-FFF2-40B4-BE49-F238E27FC236}">
                    <a16:creationId xmlns="" xmlns:a16="http://schemas.microsoft.com/office/drawing/2014/main" id="{6F4CC20F-EBF6-4AFE-9A4F-68ACC7513B4E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2700000" flipH="1">
                <a:off x="11787704" y="141763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>
                <a:extLst>
                  <a:ext uri="{FF2B5EF4-FFF2-40B4-BE49-F238E27FC236}">
                    <a16:creationId xmlns="" xmlns:a16="http://schemas.microsoft.com/office/drawing/2014/main" id="{FA745DE2-9816-4D5B-BB41-BE1874612FFF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2820000" flipH="1">
                <a:off x="11880859" y="151793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>
                <a:extLst>
                  <a:ext uri="{FF2B5EF4-FFF2-40B4-BE49-F238E27FC236}">
                    <a16:creationId xmlns="" xmlns:a16="http://schemas.microsoft.com/office/drawing/2014/main" id="{D5B5D721-5554-457C-BE2F-BCA2505CADF6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2940000" flipH="1">
                <a:off x="11969252" y="1627437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>
                <a:extLst>
                  <a:ext uri="{FF2B5EF4-FFF2-40B4-BE49-F238E27FC236}">
                    <a16:creationId xmlns="" xmlns:a16="http://schemas.microsoft.com/office/drawing/2014/main" id="{BAFF390C-48FB-4FA5-998E-6DDDF9D2B415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3060000" flipH="1">
                <a:off x="12062016" y="173601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>
                <a:extLst>
                  <a:ext uri="{FF2B5EF4-FFF2-40B4-BE49-F238E27FC236}">
                    <a16:creationId xmlns="" xmlns:a16="http://schemas.microsoft.com/office/drawing/2014/main" id="{F4B2E647-1CF4-4AF8-9AF5-8EAB6D6E888E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flipH="1">
                <a:off x="12074680" y="1910249"/>
                <a:ext cx="117320" cy="82912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>
                <a:extLst>
                  <a:ext uri="{FF2B5EF4-FFF2-40B4-BE49-F238E27FC236}">
                    <a16:creationId xmlns="" xmlns:a16="http://schemas.microsoft.com/office/drawing/2014/main" id="{46DA8C50-AA32-47D8-8DCB-DE9624E60EF3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flipH="1">
                <a:off x="12149943" y="2083594"/>
                <a:ext cx="39676" cy="21436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>
                <a:extLst>
                  <a:ext uri="{FF2B5EF4-FFF2-40B4-BE49-F238E27FC236}">
                    <a16:creationId xmlns="" xmlns:a16="http://schemas.microsoft.com/office/drawing/2014/main" id="{51ED6412-8EBC-4680-B7D2-65A4F73BBBD2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180000" flipH="1">
                <a:off x="9127990" y="33425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>
                <a:extLst>
                  <a:ext uri="{FF2B5EF4-FFF2-40B4-BE49-F238E27FC236}">
                    <a16:creationId xmlns="" xmlns:a16="http://schemas.microsoft.com/office/drawing/2014/main" id="{2983F033-A214-4959-956E-4B50B7AC660C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300000" flipH="1">
                <a:off x="8987576" y="33663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>
                <a:extLst>
                  <a:ext uri="{FF2B5EF4-FFF2-40B4-BE49-F238E27FC236}">
                    <a16:creationId xmlns="" xmlns:a16="http://schemas.microsoft.com/office/drawing/2014/main" id="{A77F30C3-5A8C-4BEB-95C1-A7B9C0961F3C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420000" flipH="1">
                <a:off x="8844859" y="351176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>
                <a:extLst>
                  <a:ext uri="{FF2B5EF4-FFF2-40B4-BE49-F238E27FC236}">
                    <a16:creationId xmlns="" xmlns:a16="http://schemas.microsoft.com/office/drawing/2014/main" id="{99A432F5-9A86-437C-8108-7945FA72EC46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540000" flipH="1">
                <a:off x="8706904" y="365719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>
                <a:extLst>
                  <a:ext uri="{FF2B5EF4-FFF2-40B4-BE49-F238E27FC236}">
                    <a16:creationId xmlns="" xmlns:a16="http://schemas.microsoft.com/office/drawing/2014/main" id="{4F8B1465-BA18-4D1C-ADED-D4BAA7638AA4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720000" flipH="1">
                <a:off x="8568008" y="38789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>
                <a:extLst>
                  <a:ext uri="{FF2B5EF4-FFF2-40B4-BE49-F238E27FC236}">
                    <a16:creationId xmlns="" xmlns:a16="http://schemas.microsoft.com/office/drawing/2014/main" id="{45DD7842-E27E-4461-B9C8-63AD2F0C44F3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840000" flipH="1">
                <a:off x="8429112" y="41006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>
                <a:extLst>
                  <a:ext uri="{FF2B5EF4-FFF2-40B4-BE49-F238E27FC236}">
                    <a16:creationId xmlns="" xmlns:a16="http://schemas.microsoft.com/office/drawing/2014/main" id="{3C45934F-49A5-4EDB-A9A3-5540D74AB1AB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960000" flipH="1">
                <a:off x="8294968" y="446219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>
                <a:extLst>
                  <a:ext uri="{FF2B5EF4-FFF2-40B4-BE49-F238E27FC236}">
                    <a16:creationId xmlns="" xmlns:a16="http://schemas.microsoft.com/office/drawing/2014/main" id="{EEF9B0E3-0DC0-4D03-A02B-8F62D905F4F5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1080000" flipH="1">
                <a:off x="8160824" y="482375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>
                <a:extLst>
                  <a:ext uri="{FF2B5EF4-FFF2-40B4-BE49-F238E27FC236}">
                    <a16:creationId xmlns="" xmlns:a16="http://schemas.microsoft.com/office/drawing/2014/main" id="{2B1998C4-BF81-4332-A399-AD43467F677F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1260000" flipH="1">
                <a:off x="8027689" y="53184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>
                <a:extLst>
                  <a:ext uri="{FF2B5EF4-FFF2-40B4-BE49-F238E27FC236}">
                    <a16:creationId xmlns="" xmlns:a16="http://schemas.microsoft.com/office/drawing/2014/main" id="{44CFAF52-7684-46F2-8DFD-70A7F36DB0E6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1380000" flipH="1">
                <a:off x="7894554" y="58132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>
                <a:extLst>
                  <a:ext uri="{FF2B5EF4-FFF2-40B4-BE49-F238E27FC236}">
                    <a16:creationId xmlns="" xmlns:a16="http://schemas.microsoft.com/office/drawing/2014/main" id="{93EFB5D1-BDF7-40B6-BBEA-D489CE79F154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1500000" flipH="1">
                <a:off x="7761419" y="63079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>
                <a:extLst>
                  <a:ext uri="{FF2B5EF4-FFF2-40B4-BE49-F238E27FC236}">
                    <a16:creationId xmlns="" xmlns:a16="http://schemas.microsoft.com/office/drawing/2014/main" id="{B5A98777-A259-461F-A9B2-21DFC45C179E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1620000" flipH="1">
                <a:off x="7636645" y="68980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>
                <a:extLst>
                  <a:ext uri="{FF2B5EF4-FFF2-40B4-BE49-F238E27FC236}">
                    <a16:creationId xmlns="" xmlns:a16="http://schemas.microsoft.com/office/drawing/2014/main" id="{0F795195-D966-482A-8D47-6265C00F6D00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1800000" flipH="1">
                <a:off x="7511871" y="751195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>
                <a:extLst>
                  <a:ext uri="{FF2B5EF4-FFF2-40B4-BE49-F238E27FC236}">
                    <a16:creationId xmlns="" xmlns:a16="http://schemas.microsoft.com/office/drawing/2014/main" id="{6E881E12-FFE1-441E-B36B-804289472BA7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1920000" flipH="1">
                <a:off x="7387899" y="81977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Straight Connector 221">
                <a:extLst>
                  <a:ext uri="{FF2B5EF4-FFF2-40B4-BE49-F238E27FC236}">
                    <a16:creationId xmlns="" xmlns:a16="http://schemas.microsoft.com/office/drawing/2014/main" id="{61DBEB97-C3B3-4646-9760-227E20B15557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2040000" flipH="1">
                <a:off x="7268530" y="89316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Straight Connector 222">
                <a:extLst>
                  <a:ext uri="{FF2B5EF4-FFF2-40B4-BE49-F238E27FC236}">
                    <a16:creationId xmlns="" xmlns:a16="http://schemas.microsoft.com/office/drawing/2014/main" id="{0BA17FBA-A611-4CA2-9CDC-E073B889C4CA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2160000" flipH="1">
                <a:off x="7152030" y="97658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>
                <a:extLst>
                  <a:ext uri="{FF2B5EF4-FFF2-40B4-BE49-F238E27FC236}">
                    <a16:creationId xmlns="" xmlns:a16="http://schemas.microsoft.com/office/drawing/2014/main" id="{1B66F6D2-50DA-4E7A-8583-E9159CD9622E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2340000" flipH="1">
                <a:off x="7041695" y="1060025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>
                <a:extLst>
                  <a:ext uri="{FF2B5EF4-FFF2-40B4-BE49-F238E27FC236}">
                    <a16:creationId xmlns="" xmlns:a16="http://schemas.microsoft.com/office/drawing/2014/main" id="{DD181CC7-8652-404A-B5C7-58004FD15F30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2460000" flipH="1">
                <a:off x="6931360" y="1143466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>
                <a:extLst>
                  <a:ext uri="{FF2B5EF4-FFF2-40B4-BE49-F238E27FC236}">
                    <a16:creationId xmlns="" xmlns:a16="http://schemas.microsoft.com/office/drawing/2014/main" id="{75706D69-47CD-47E3-83C9-EDB4EAF58C8A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2580000" flipH="1">
                <a:off x="6819070" y="123586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>
                <a:extLst>
                  <a:ext uri="{FF2B5EF4-FFF2-40B4-BE49-F238E27FC236}">
                    <a16:creationId xmlns="" xmlns:a16="http://schemas.microsoft.com/office/drawing/2014/main" id="{2ADC21AA-CD21-436C-A9D7-DC4167E50082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2700000" flipH="1">
                <a:off x="6721359" y="1332746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>
                <a:extLst>
                  <a:ext uri="{FF2B5EF4-FFF2-40B4-BE49-F238E27FC236}">
                    <a16:creationId xmlns="" xmlns:a16="http://schemas.microsoft.com/office/drawing/2014/main" id="{4702CCCC-772F-4AF1-8201-73C25371105B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2880000" flipH="1">
                <a:off x="6617467" y="142942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>
                <a:extLst>
                  <a:ext uri="{FF2B5EF4-FFF2-40B4-BE49-F238E27FC236}">
                    <a16:creationId xmlns="" xmlns:a16="http://schemas.microsoft.com/office/drawing/2014/main" id="{62AAD2B7-288B-42CF-804B-E33B84D747A6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3000000" flipH="1">
                <a:off x="6520032" y="1527285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>
                <a:extLst>
                  <a:ext uri="{FF2B5EF4-FFF2-40B4-BE49-F238E27FC236}">
                    <a16:creationId xmlns="" xmlns:a16="http://schemas.microsoft.com/office/drawing/2014/main" id="{D51CCD7B-95EB-4EE4-BAED-4308C80BF36E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3120000" flipH="1">
                <a:off x="6429579" y="164161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>
                <a:extLst>
                  <a:ext uri="{FF2B5EF4-FFF2-40B4-BE49-F238E27FC236}">
                    <a16:creationId xmlns="" xmlns:a16="http://schemas.microsoft.com/office/drawing/2014/main" id="{F92C4B5C-D0FB-4C0A-B5FA-2C7DDF7625CE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3240000" flipH="1">
                <a:off x="6340532" y="175042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>
                <a:extLst>
                  <a:ext uri="{FF2B5EF4-FFF2-40B4-BE49-F238E27FC236}">
                    <a16:creationId xmlns="" xmlns:a16="http://schemas.microsoft.com/office/drawing/2014/main" id="{64D2931E-A280-496D-99C1-5C2A820CB4D8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3420000" flipH="1">
                <a:off x="6261757" y="186017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>
                <a:extLst>
                  <a:ext uri="{FF2B5EF4-FFF2-40B4-BE49-F238E27FC236}">
                    <a16:creationId xmlns="" xmlns:a16="http://schemas.microsoft.com/office/drawing/2014/main" id="{ED33CBE3-55B1-43CF-96B9-2E994EBCEA31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3540000" flipH="1">
                <a:off x="6184144" y="1979619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>
                <a:extLst>
                  <a:ext uri="{FF2B5EF4-FFF2-40B4-BE49-F238E27FC236}">
                    <a16:creationId xmlns="" xmlns:a16="http://schemas.microsoft.com/office/drawing/2014/main" id="{16C6D563-A48C-4E6B-AE46-2CCE38A66019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3660000" flipH="1">
                <a:off x="6106531" y="209906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>
                <a:extLst>
                  <a:ext uri="{FF2B5EF4-FFF2-40B4-BE49-F238E27FC236}">
                    <a16:creationId xmlns="" xmlns:a16="http://schemas.microsoft.com/office/drawing/2014/main" id="{AD0ABECB-C92E-4F76-89A6-1334939CDF83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3780000" flipH="1">
                <a:off x="6043206" y="2222556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>
                <a:extLst>
                  <a:ext uri="{FF2B5EF4-FFF2-40B4-BE49-F238E27FC236}">
                    <a16:creationId xmlns="" xmlns:a16="http://schemas.microsoft.com/office/drawing/2014/main" id="{8C258514-FFA8-4DE3-9B25-D55705AC3BDA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3960000" flipH="1">
                <a:off x="5978913" y="234430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>
                <a:extLst>
                  <a:ext uri="{FF2B5EF4-FFF2-40B4-BE49-F238E27FC236}">
                    <a16:creationId xmlns="" xmlns:a16="http://schemas.microsoft.com/office/drawing/2014/main" id="{C2B9E312-EEBF-4783-B25E-D7DD0D6E7120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4080000" flipH="1">
                <a:off x="5912438" y="247067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>
                <a:extLst>
                  <a:ext uri="{FF2B5EF4-FFF2-40B4-BE49-F238E27FC236}">
                    <a16:creationId xmlns="" xmlns:a16="http://schemas.microsoft.com/office/drawing/2014/main" id="{7CB21139-A4D5-4D0F-9AD0-868FFC4240F0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4200000" flipH="1">
                <a:off x="5858875" y="2600922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Straight Connector 238">
                <a:extLst>
                  <a:ext uri="{FF2B5EF4-FFF2-40B4-BE49-F238E27FC236}">
                    <a16:creationId xmlns="" xmlns:a16="http://schemas.microsoft.com/office/drawing/2014/main" id="{E72FF9AC-BC86-42FD-8DF7-72429C958CA8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4320000" flipH="1">
                <a:off x="5808182" y="273404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>
                <a:extLst>
                  <a:ext uri="{FF2B5EF4-FFF2-40B4-BE49-F238E27FC236}">
                    <a16:creationId xmlns="" xmlns:a16="http://schemas.microsoft.com/office/drawing/2014/main" id="{23D09EAB-27F8-4FAC-91C2-4942ABA74085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4500000" flipH="1">
                <a:off x="5773263" y="286686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>
                <a:extLst>
                  <a:ext uri="{FF2B5EF4-FFF2-40B4-BE49-F238E27FC236}">
                    <a16:creationId xmlns="" xmlns:a16="http://schemas.microsoft.com/office/drawing/2014/main" id="{10D82CB2-C309-4CCD-9FB1-EF8F4407ECC9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4620000" flipH="1">
                <a:off x="5735963" y="300206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>
                <a:extLst>
                  <a:ext uri="{FF2B5EF4-FFF2-40B4-BE49-F238E27FC236}">
                    <a16:creationId xmlns="" xmlns:a16="http://schemas.microsoft.com/office/drawing/2014/main" id="{3625D6FE-BC58-4E33-B4E9-282D5CB75E05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4740000" flipH="1">
                <a:off x="5700105" y="313891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>
                <a:extLst>
                  <a:ext uri="{FF2B5EF4-FFF2-40B4-BE49-F238E27FC236}">
                    <a16:creationId xmlns="" xmlns:a16="http://schemas.microsoft.com/office/drawing/2014/main" id="{2158CF66-DCD3-4627-9675-61B42A303719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4860000" flipH="1">
                <a:off x="5665939" y="3275489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>
                <a:extLst>
                  <a:ext uri="{FF2B5EF4-FFF2-40B4-BE49-F238E27FC236}">
                    <a16:creationId xmlns="" xmlns:a16="http://schemas.microsoft.com/office/drawing/2014/main" id="{44ED85B9-D0C1-4222-B4BC-E81876EC3883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5040000" flipH="1">
                <a:off x="5644476" y="341425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>
                <a:extLst>
                  <a:ext uri="{FF2B5EF4-FFF2-40B4-BE49-F238E27FC236}">
                    <a16:creationId xmlns="" xmlns:a16="http://schemas.microsoft.com/office/drawing/2014/main" id="{1299F075-06C0-46B8-A3F7-1D7E8D6001DB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5160000" flipH="1">
                <a:off x="5626530" y="355462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>
                <a:extLst>
                  <a:ext uri="{FF2B5EF4-FFF2-40B4-BE49-F238E27FC236}">
                    <a16:creationId xmlns="" xmlns:a16="http://schemas.microsoft.com/office/drawing/2014/main" id="{AEA87578-2C04-4651-A5BF-81D06050C9F3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5280000" flipH="1">
                <a:off x="5616429" y="369183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246">
                <a:extLst>
                  <a:ext uri="{FF2B5EF4-FFF2-40B4-BE49-F238E27FC236}">
                    <a16:creationId xmlns="" xmlns:a16="http://schemas.microsoft.com/office/drawing/2014/main" id="{12A8551E-D8EB-40F2-AD25-87484A17D2F1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5400000" flipH="1">
                <a:off x="5611319" y="383537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Straight Connector 247">
                <a:extLst>
                  <a:ext uri="{FF2B5EF4-FFF2-40B4-BE49-F238E27FC236}">
                    <a16:creationId xmlns="" xmlns:a16="http://schemas.microsoft.com/office/drawing/2014/main" id="{AC1E0E32-3B75-404A-9165-573378250855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5580000" flipH="1">
                <a:off x="5608540" y="3975726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>
                <a:extLst>
                  <a:ext uri="{FF2B5EF4-FFF2-40B4-BE49-F238E27FC236}">
                    <a16:creationId xmlns="" xmlns:a16="http://schemas.microsoft.com/office/drawing/2014/main" id="{4A410333-16BA-443A-B24F-418ED7753666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5700000" flipH="1">
                <a:off x="5605761" y="411607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249">
                <a:extLst>
                  <a:ext uri="{FF2B5EF4-FFF2-40B4-BE49-F238E27FC236}">
                    <a16:creationId xmlns="" xmlns:a16="http://schemas.microsoft.com/office/drawing/2014/main" id="{271589D1-7914-4EA7-B6B4-C1E7EA5FE674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5820000" flipH="1">
                <a:off x="5624195" y="425421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Straight Connector 250">
                <a:extLst>
                  <a:ext uri="{FF2B5EF4-FFF2-40B4-BE49-F238E27FC236}">
                    <a16:creationId xmlns="" xmlns:a16="http://schemas.microsoft.com/office/drawing/2014/main" id="{E62A5ACA-F5D5-41F3-9549-06DB799C4D17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5940000" flipH="1">
                <a:off x="5642629" y="439235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Straight Connector 251">
                <a:extLst>
                  <a:ext uri="{FF2B5EF4-FFF2-40B4-BE49-F238E27FC236}">
                    <a16:creationId xmlns="" xmlns:a16="http://schemas.microsoft.com/office/drawing/2014/main" id="{EA254CA6-3565-4CD0-8BEB-C94A533C0113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6120000" flipH="1">
                <a:off x="5654818" y="4536385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Straight Connector 252">
                <a:extLst>
                  <a:ext uri="{FF2B5EF4-FFF2-40B4-BE49-F238E27FC236}">
                    <a16:creationId xmlns="" xmlns:a16="http://schemas.microsoft.com/office/drawing/2014/main" id="{E62203F9-E5BE-44F8-8D43-31EEF85E9221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6240000" flipH="1">
                <a:off x="5684446" y="4671367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>
                <a:extLst>
                  <a:ext uri="{FF2B5EF4-FFF2-40B4-BE49-F238E27FC236}">
                    <a16:creationId xmlns="" xmlns:a16="http://schemas.microsoft.com/office/drawing/2014/main" id="{FC43FC58-4722-4D22-88C1-652EB1658511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6360000" flipH="1">
                <a:off x="5714074" y="480873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Straight Connector 254">
                <a:extLst>
                  <a:ext uri="{FF2B5EF4-FFF2-40B4-BE49-F238E27FC236}">
                    <a16:creationId xmlns="" xmlns:a16="http://schemas.microsoft.com/office/drawing/2014/main" id="{D4C87F1C-06F8-43CD-8920-F525A5504B52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6480000" flipH="1">
                <a:off x="5748464" y="494847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>
                <a:extLst>
                  <a:ext uri="{FF2B5EF4-FFF2-40B4-BE49-F238E27FC236}">
                    <a16:creationId xmlns="" xmlns:a16="http://schemas.microsoft.com/office/drawing/2014/main" id="{F75BF2BA-0DFF-4812-986E-9F2286A9F464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6660000" flipH="1">
                <a:off x="5792091" y="5077607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>
                <a:extLst>
                  <a:ext uri="{FF2B5EF4-FFF2-40B4-BE49-F238E27FC236}">
                    <a16:creationId xmlns="" xmlns:a16="http://schemas.microsoft.com/office/drawing/2014/main" id="{7B79CBCB-DE00-4F16-A2FC-E54EF816BA34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6780000" flipH="1">
                <a:off x="5847441" y="521122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>
                <a:extLst>
                  <a:ext uri="{FF2B5EF4-FFF2-40B4-BE49-F238E27FC236}">
                    <a16:creationId xmlns="" xmlns:a16="http://schemas.microsoft.com/office/drawing/2014/main" id="{DEA1374B-AC49-4266-965E-1F9CD9E53BC3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6900000" flipH="1">
                <a:off x="5900410" y="534245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>
                <a:extLst>
                  <a:ext uri="{FF2B5EF4-FFF2-40B4-BE49-F238E27FC236}">
                    <a16:creationId xmlns="" xmlns:a16="http://schemas.microsoft.com/office/drawing/2014/main" id="{325DE178-9F40-48D5-B0A9-4B0324742253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7020000" flipH="1">
                <a:off x="5955760" y="547369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61" name="Group 260">
            <a:extLst>
              <a:ext uri="{FF2B5EF4-FFF2-40B4-BE49-F238E27FC236}">
                <a16:creationId xmlns="" xmlns:a16="http://schemas.microsoft.com/office/drawing/2014/main" id="{29858C9E-401F-4216-8087-A25D1B58814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 rot="15392608">
            <a:off x="7397406" y="-618857"/>
            <a:ext cx="4915057" cy="4271437"/>
            <a:chOff x="5281603" y="104899"/>
            <a:chExt cx="6910397" cy="6005491"/>
          </a:xfrm>
        </p:grpSpPr>
        <p:sp>
          <p:nvSpPr>
            <p:cNvPr id="262" name="Freeform 17">
              <a:extLst>
                <a:ext uri="{FF2B5EF4-FFF2-40B4-BE49-F238E27FC236}">
                  <a16:creationId xmlns="" xmlns:a16="http://schemas.microsoft.com/office/drawing/2014/main" id="{D963FBC5-E6AD-44F8-AF49-6F5B5BF9DB3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5281603" y="104899"/>
              <a:ext cx="6896713" cy="6005491"/>
            </a:xfrm>
            <a:custGeom>
              <a:avLst/>
              <a:gdLst>
                <a:gd name="connsiteX0" fmla="*/ 3912717 w 6896713"/>
                <a:gd name="connsiteY0" fmla="*/ 0 h 6005491"/>
                <a:gd name="connsiteX1" fmla="*/ 6679426 w 6896713"/>
                <a:gd name="connsiteY1" fmla="*/ 1146008 h 6005491"/>
                <a:gd name="connsiteX2" fmla="*/ 6896713 w 6896713"/>
                <a:gd name="connsiteY2" fmla="*/ 1385085 h 6005491"/>
                <a:gd name="connsiteX3" fmla="*/ 6896713 w 6896713"/>
                <a:gd name="connsiteY3" fmla="*/ 1431256 h 6005491"/>
                <a:gd name="connsiteX4" fmla="*/ 6657442 w 6896713"/>
                <a:gd name="connsiteY4" fmla="*/ 1167992 h 6005491"/>
                <a:gd name="connsiteX5" fmla="*/ 3912717 w 6896713"/>
                <a:gd name="connsiteY5" fmla="*/ 31089 h 6005491"/>
                <a:gd name="connsiteX6" fmla="*/ 31089 w 6896713"/>
                <a:gd name="connsiteY6" fmla="*/ 3912717 h 6005491"/>
                <a:gd name="connsiteX7" fmla="*/ 593046 w 6896713"/>
                <a:gd name="connsiteY7" fmla="*/ 5925483 h 6005491"/>
                <a:gd name="connsiteX8" fmla="*/ 633874 w 6896713"/>
                <a:gd name="connsiteY8" fmla="*/ 5989169 h 6005491"/>
                <a:gd name="connsiteX9" fmla="*/ 607415 w 6896713"/>
                <a:gd name="connsiteY9" fmla="*/ 6005491 h 6005491"/>
                <a:gd name="connsiteX10" fmla="*/ 566458 w 6896713"/>
                <a:gd name="connsiteY10" fmla="*/ 5941603 h 6005491"/>
                <a:gd name="connsiteX11" fmla="*/ 0 w 6896713"/>
                <a:gd name="connsiteY11" fmla="*/ 3912717 h 6005491"/>
                <a:gd name="connsiteX12" fmla="*/ 3912717 w 6896713"/>
                <a:gd name="connsiteY12" fmla="*/ 0 h 6005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896713" h="6005491">
                  <a:moveTo>
                    <a:pt x="3912717" y="0"/>
                  </a:moveTo>
                  <a:cubicBezTo>
                    <a:pt x="4993184" y="0"/>
                    <a:pt x="5971363" y="437946"/>
                    <a:pt x="6679426" y="1146008"/>
                  </a:cubicBezTo>
                  <a:lnTo>
                    <a:pt x="6896713" y="1385085"/>
                  </a:lnTo>
                  <a:lnTo>
                    <a:pt x="6896713" y="1431256"/>
                  </a:lnTo>
                  <a:lnTo>
                    <a:pt x="6657442" y="1167992"/>
                  </a:lnTo>
                  <a:cubicBezTo>
                    <a:pt x="5955006" y="465555"/>
                    <a:pt x="4984599" y="31089"/>
                    <a:pt x="3912717" y="31089"/>
                  </a:cubicBezTo>
                  <a:cubicBezTo>
                    <a:pt x="1768953" y="31089"/>
                    <a:pt x="31089" y="1768953"/>
                    <a:pt x="31089" y="3912717"/>
                  </a:cubicBezTo>
                  <a:cubicBezTo>
                    <a:pt x="31089" y="4649636"/>
                    <a:pt x="236442" y="5338592"/>
                    <a:pt x="593046" y="5925483"/>
                  </a:cubicBezTo>
                  <a:lnTo>
                    <a:pt x="633874" y="5989169"/>
                  </a:lnTo>
                  <a:lnTo>
                    <a:pt x="607415" y="6005491"/>
                  </a:lnTo>
                  <a:lnTo>
                    <a:pt x="566458" y="5941603"/>
                  </a:lnTo>
                  <a:cubicBezTo>
                    <a:pt x="206998" y="5350013"/>
                    <a:pt x="0" y="4655538"/>
                    <a:pt x="0" y="3912717"/>
                  </a:cubicBezTo>
                  <a:cubicBezTo>
                    <a:pt x="0" y="1751783"/>
                    <a:pt x="1751783" y="0"/>
                    <a:pt x="3912717" y="0"/>
                  </a:cubicBezTo>
                  <a:close/>
                </a:path>
              </a:pathLst>
            </a:custGeom>
            <a:solidFill>
              <a:srgbClr val="FFFFFF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63" name="Group 262">
              <a:extLst>
                <a:ext uri="{FF2B5EF4-FFF2-40B4-BE49-F238E27FC236}">
                  <a16:creationId xmlns="" xmlns:a16="http://schemas.microsoft.com/office/drawing/2014/main" id="{EF1F68DE-2C0A-4FBF-8033-8DFBB75AE20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GrpSpPr>
          <p:grpSpPr>
            <a:xfrm>
              <a:off x="5516018" y="331504"/>
              <a:ext cx="6675982" cy="5235326"/>
              <a:chOff x="5516018" y="331504"/>
              <a:chExt cx="6675982" cy="5235326"/>
            </a:xfrm>
          </p:grpSpPr>
          <p:cxnSp>
            <p:nvCxnSpPr>
              <p:cNvPr id="264" name="Straight Connector 263">
                <a:extLst>
                  <a:ext uri="{FF2B5EF4-FFF2-40B4-BE49-F238E27FC236}">
                    <a16:creationId xmlns="" xmlns:a16="http://schemas.microsoft.com/office/drawing/2014/main" id="{1C147FEA-3E5D-4830-B91C-78418FE209F4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flipH="1">
                <a:off x="9266830" y="33150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Straight Connector 264">
                <a:extLst>
                  <a:ext uri="{FF2B5EF4-FFF2-40B4-BE49-F238E27FC236}">
                    <a16:creationId xmlns="" xmlns:a16="http://schemas.microsoft.com/office/drawing/2014/main" id="{C91F075D-8726-4FD6-BE73-EDCD7607303C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120000" flipH="1">
                <a:off x="9408861" y="33832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>
                <a:extLst>
                  <a:ext uri="{FF2B5EF4-FFF2-40B4-BE49-F238E27FC236}">
                    <a16:creationId xmlns="" xmlns:a16="http://schemas.microsoft.com/office/drawing/2014/main" id="{0BDE3685-352D-4E32-9662-2C6C92E20FAB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240000" flipH="1">
                <a:off x="9551700" y="347636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>
                <a:extLst>
                  <a:ext uri="{FF2B5EF4-FFF2-40B4-BE49-F238E27FC236}">
                    <a16:creationId xmlns="" xmlns:a16="http://schemas.microsoft.com/office/drawing/2014/main" id="{10A2922F-AA86-4B02-80C4-409D71A0AD79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360000" flipH="1">
                <a:off x="9688748" y="36808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>
                <a:extLst>
                  <a:ext uri="{FF2B5EF4-FFF2-40B4-BE49-F238E27FC236}">
                    <a16:creationId xmlns="" xmlns:a16="http://schemas.microsoft.com/office/drawing/2014/main" id="{A23C72B0-E133-40CF-A094-E239AD994B22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540000" flipH="1">
                <a:off x="9824866" y="38922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>
                <a:extLst>
                  <a:ext uri="{FF2B5EF4-FFF2-40B4-BE49-F238E27FC236}">
                    <a16:creationId xmlns="" xmlns:a16="http://schemas.microsoft.com/office/drawing/2014/main" id="{63F2DFC9-23E2-4429-911D-AA55B034054A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660000" flipH="1">
                <a:off x="9966867" y="417549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>
                <a:extLst>
                  <a:ext uri="{FF2B5EF4-FFF2-40B4-BE49-F238E27FC236}">
                    <a16:creationId xmlns="" xmlns:a16="http://schemas.microsoft.com/office/drawing/2014/main" id="{E71590EC-7AA6-47B3-AFF5-6E9A1B8B1C7E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780000" flipH="1">
                <a:off x="10104425" y="44587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1" name="Straight Connector 270">
                <a:extLst>
                  <a:ext uri="{FF2B5EF4-FFF2-40B4-BE49-F238E27FC236}">
                    <a16:creationId xmlns="" xmlns:a16="http://schemas.microsoft.com/office/drawing/2014/main" id="{23C6AC81-5D5E-4224-B222-B731E90F1C73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900000" flipH="1">
                <a:off x="10240513" y="47948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>
                <a:extLst>
                  <a:ext uri="{FF2B5EF4-FFF2-40B4-BE49-F238E27FC236}">
                    <a16:creationId xmlns="" xmlns:a16="http://schemas.microsoft.com/office/drawing/2014/main" id="{164FB43F-3082-49BF-A7C5-72A42773D432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1080000" flipH="1">
                <a:off x="10373882" y="524355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>
                <a:extLst>
                  <a:ext uri="{FF2B5EF4-FFF2-40B4-BE49-F238E27FC236}">
                    <a16:creationId xmlns="" xmlns:a16="http://schemas.microsoft.com/office/drawing/2014/main" id="{C9F3EE03-5655-4428-86AC-F579E8F339B2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1200000" flipH="1">
                <a:off x="10505632" y="57062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>
                <a:extLst>
                  <a:ext uri="{FF2B5EF4-FFF2-40B4-BE49-F238E27FC236}">
                    <a16:creationId xmlns="" xmlns:a16="http://schemas.microsoft.com/office/drawing/2014/main" id="{EF7335E6-5FFD-4206-9AF0-1791A88C9A02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1320000" flipH="1">
                <a:off x="10637382" y="62134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74">
                <a:extLst>
                  <a:ext uri="{FF2B5EF4-FFF2-40B4-BE49-F238E27FC236}">
                    <a16:creationId xmlns="" xmlns:a16="http://schemas.microsoft.com/office/drawing/2014/main" id="{CE837EB7-EE63-4B6B-9334-1B8055AD9F30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1440000" flipH="1">
                <a:off x="10760965" y="690439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>
                <a:extLst>
                  <a:ext uri="{FF2B5EF4-FFF2-40B4-BE49-F238E27FC236}">
                    <a16:creationId xmlns="" xmlns:a16="http://schemas.microsoft.com/office/drawing/2014/main" id="{4EE8D5FB-B44C-43C8-A4F4-D786090733FA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1620000" flipH="1">
                <a:off x="10888991" y="75509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7" name="Straight Connector 276">
                <a:extLst>
                  <a:ext uri="{FF2B5EF4-FFF2-40B4-BE49-F238E27FC236}">
                    <a16:creationId xmlns="" xmlns:a16="http://schemas.microsoft.com/office/drawing/2014/main" id="{8847AA0E-6A2D-41F5-A9B5-3A2F3B87528C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1740000" flipH="1">
                <a:off x="11010193" y="81974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Straight Connector 277">
                <a:extLst>
                  <a:ext uri="{FF2B5EF4-FFF2-40B4-BE49-F238E27FC236}">
                    <a16:creationId xmlns="" xmlns:a16="http://schemas.microsoft.com/office/drawing/2014/main" id="{9E4D651B-C768-4CBE-B971-A3CA38D803F1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1860000" flipH="1">
                <a:off x="11129014" y="895662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>
                <a:extLst>
                  <a:ext uri="{FF2B5EF4-FFF2-40B4-BE49-F238E27FC236}">
                    <a16:creationId xmlns="" xmlns:a16="http://schemas.microsoft.com/office/drawing/2014/main" id="{913496D3-4182-4D80-9A16-89DBB7408616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1980000" flipH="1">
                <a:off x="11249872" y="96809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Straight Connector 279">
                <a:extLst>
                  <a:ext uri="{FF2B5EF4-FFF2-40B4-BE49-F238E27FC236}">
                    <a16:creationId xmlns="" xmlns:a16="http://schemas.microsoft.com/office/drawing/2014/main" id="{088D4C91-F0F7-4549-B54A-CC855FD3A788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2160000" flipH="1">
                <a:off x="11366875" y="104808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Straight Connector 280">
                <a:extLst>
                  <a:ext uri="{FF2B5EF4-FFF2-40B4-BE49-F238E27FC236}">
                    <a16:creationId xmlns="" xmlns:a16="http://schemas.microsoft.com/office/drawing/2014/main" id="{84885948-783E-4197-B942-2DDCD542EA66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2280000" flipH="1">
                <a:off x="11474058" y="1131525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Straight Connector 281">
                <a:extLst>
                  <a:ext uri="{FF2B5EF4-FFF2-40B4-BE49-F238E27FC236}">
                    <a16:creationId xmlns="" xmlns:a16="http://schemas.microsoft.com/office/drawing/2014/main" id="{2837E330-008B-45A6-98A5-CE7D6FBBE10C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2400000" flipH="1">
                <a:off x="11583303" y="122179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3" name="Straight Connector 282">
                <a:extLst>
                  <a:ext uri="{FF2B5EF4-FFF2-40B4-BE49-F238E27FC236}">
                    <a16:creationId xmlns="" xmlns:a16="http://schemas.microsoft.com/office/drawing/2014/main" id="{DD807602-B947-4984-8017-D89F3B0ADBAF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2520000" flipH="1">
                <a:off x="11685344" y="1321772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>
                <a:extLst>
                  <a:ext uri="{FF2B5EF4-FFF2-40B4-BE49-F238E27FC236}">
                    <a16:creationId xmlns="" xmlns:a16="http://schemas.microsoft.com/office/drawing/2014/main" id="{57AA37C4-9C24-41F1-98CA-BBD9BE159565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2700000" flipH="1">
                <a:off x="11787704" y="141763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Straight Connector 284">
                <a:extLst>
                  <a:ext uri="{FF2B5EF4-FFF2-40B4-BE49-F238E27FC236}">
                    <a16:creationId xmlns="" xmlns:a16="http://schemas.microsoft.com/office/drawing/2014/main" id="{692CF8CD-056F-4556-939F-1EFF0FECEC15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2820000" flipH="1">
                <a:off x="11880859" y="151793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Straight Connector 285">
                <a:extLst>
                  <a:ext uri="{FF2B5EF4-FFF2-40B4-BE49-F238E27FC236}">
                    <a16:creationId xmlns="" xmlns:a16="http://schemas.microsoft.com/office/drawing/2014/main" id="{A29F3FAC-18B2-4886-9A93-44B7AD01DF6E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2940000" flipH="1">
                <a:off x="11969252" y="1627437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Straight Connector 286">
                <a:extLst>
                  <a:ext uri="{FF2B5EF4-FFF2-40B4-BE49-F238E27FC236}">
                    <a16:creationId xmlns="" xmlns:a16="http://schemas.microsoft.com/office/drawing/2014/main" id="{35B536E5-4149-49B5-8119-04FF4A5ACF36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3060000" flipH="1">
                <a:off x="12062016" y="173601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8" name="Straight Connector 287">
                <a:extLst>
                  <a:ext uri="{FF2B5EF4-FFF2-40B4-BE49-F238E27FC236}">
                    <a16:creationId xmlns="" xmlns:a16="http://schemas.microsoft.com/office/drawing/2014/main" id="{4A2B8B6A-D5D3-4DAA-AB4B-A1C1086B408E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flipH="1">
                <a:off x="12074680" y="1910249"/>
                <a:ext cx="117320" cy="82912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9" name="Straight Connector 288">
                <a:extLst>
                  <a:ext uri="{FF2B5EF4-FFF2-40B4-BE49-F238E27FC236}">
                    <a16:creationId xmlns="" xmlns:a16="http://schemas.microsoft.com/office/drawing/2014/main" id="{F8E4C672-BE9E-4026-992B-B2FE6C13618B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flipH="1">
                <a:off x="12149943" y="2083594"/>
                <a:ext cx="39676" cy="21436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Straight Connector 289">
                <a:extLst>
                  <a:ext uri="{FF2B5EF4-FFF2-40B4-BE49-F238E27FC236}">
                    <a16:creationId xmlns="" xmlns:a16="http://schemas.microsoft.com/office/drawing/2014/main" id="{AC36DA4E-F1E7-4B68-ADA1-4F132BDCF231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180000" flipH="1">
                <a:off x="9127990" y="33425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Straight Connector 290">
                <a:extLst>
                  <a:ext uri="{FF2B5EF4-FFF2-40B4-BE49-F238E27FC236}">
                    <a16:creationId xmlns="" xmlns:a16="http://schemas.microsoft.com/office/drawing/2014/main" id="{EB5D2532-6A77-4DE1-8BB0-37AA33FD9F28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300000" flipH="1">
                <a:off x="8987576" y="33663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Straight Connector 291">
                <a:extLst>
                  <a:ext uri="{FF2B5EF4-FFF2-40B4-BE49-F238E27FC236}">
                    <a16:creationId xmlns="" xmlns:a16="http://schemas.microsoft.com/office/drawing/2014/main" id="{BF234A36-BE57-450D-BDA2-AD70152CF5C5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420000" flipH="1">
                <a:off x="8844859" y="351176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Straight Connector 292">
                <a:extLst>
                  <a:ext uri="{FF2B5EF4-FFF2-40B4-BE49-F238E27FC236}">
                    <a16:creationId xmlns="" xmlns:a16="http://schemas.microsoft.com/office/drawing/2014/main" id="{D461473E-1290-4BD0-B4DF-3C95DCE0F615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540000" flipH="1">
                <a:off x="8706904" y="365719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Straight Connector 293">
                <a:extLst>
                  <a:ext uri="{FF2B5EF4-FFF2-40B4-BE49-F238E27FC236}">
                    <a16:creationId xmlns="" xmlns:a16="http://schemas.microsoft.com/office/drawing/2014/main" id="{50325318-A62D-4427-B613-AF5E076E3D3D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720000" flipH="1">
                <a:off x="8568008" y="38789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5" name="Straight Connector 294">
                <a:extLst>
                  <a:ext uri="{FF2B5EF4-FFF2-40B4-BE49-F238E27FC236}">
                    <a16:creationId xmlns="" xmlns:a16="http://schemas.microsoft.com/office/drawing/2014/main" id="{3F928DB9-6B46-43EF-A7CF-C4B9830CA51B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840000" flipH="1">
                <a:off x="8429112" y="41006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Straight Connector 295">
                <a:extLst>
                  <a:ext uri="{FF2B5EF4-FFF2-40B4-BE49-F238E27FC236}">
                    <a16:creationId xmlns="" xmlns:a16="http://schemas.microsoft.com/office/drawing/2014/main" id="{BA011901-65F6-4D44-BD40-744878B6B2D1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960000" flipH="1">
                <a:off x="8294968" y="446219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Straight Connector 296">
                <a:extLst>
                  <a:ext uri="{FF2B5EF4-FFF2-40B4-BE49-F238E27FC236}">
                    <a16:creationId xmlns="" xmlns:a16="http://schemas.microsoft.com/office/drawing/2014/main" id="{E838496B-B788-4873-9E1C-9B4442984E61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1080000" flipH="1">
                <a:off x="8160824" y="482375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Straight Connector 297">
                <a:extLst>
                  <a:ext uri="{FF2B5EF4-FFF2-40B4-BE49-F238E27FC236}">
                    <a16:creationId xmlns="" xmlns:a16="http://schemas.microsoft.com/office/drawing/2014/main" id="{A15262F7-23A5-4A6B-BD2C-44CF82ECDEEA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1260000" flipH="1">
                <a:off x="8027689" y="53184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Straight Connector 298">
                <a:extLst>
                  <a:ext uri="{FF2B5EF4-FFF2-40B4-BE49-F238E27FC236}">
                    <a16:creationId xmlns="" xmlns:a16="http://schemas.microsoft.com/office/drawing/2014/main" id="{B5857A42-75EB-4FF2-AF41-2D612A687D34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1380000" flipH="1">
                <a:off x="7894554" y="58132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Straight Connector 299">
                <a:extLst>
                  <a:ext uri="{FF2B5EF4-FFF2-40B4-BE49-F238E27FC236}">
                    <a16:creationId xmlns="" xmlns:a16="http://schemas.microsoft.com/office/drawing/2014/main" id="{3FC449E1-9573-406B-A201-3E897E668A4C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1500000" flipH="1">
                <a:off x="7761419" y="63079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1" name="Straight Connector 300">
                <a:extLst>
                  <a:ext uri="{FF2B5EF4-FFF2-40B4-BE49-F238E27FC236}">
                    <a16:creationId xmlns="" xmlns:a16="http://schemas.microsoft.com/office/drawing/2014/main" id="{71001847-954F-46EC-97E7-E38732517B9E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1620000" flipH="1">
                <a:off x="7636645" y="68980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Straight Connector 301">
                <a:extLst>
                  <a:ext uri="{FF2B5EF4-FFF2-40B4-BE49-F238E27FC236}">
                    <a16:creationId xmlns="" xmlns:a16="http://schemas.microsoft.com/office/drawing/2014/main" id="{F3B040FD-D427-4F90-8CFC-D4295224879A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1800000" flipH="1">
                <a:off x="7511871" y="751195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Straight Connector 302">
                <a:extLst>
                  <a:ext uri="{FF2B5EF4-FFF2-40B4-BE49-F238E27FC236}">
                    <a16:creationId xmlns="" xmlns:a16="http://schemas.microsoft.com/office/drawing/2014/main" id="{975C627A-78ED-4D2B-9F9E-26BE2C0A7503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1920000" flipH="1">
                <a:off x="7387899" y="81977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Straight Connector 303">
                <a:extLst>
                  <a:ext uri="{FF2B5EF4-FFF2-40B4-BE49-F238E27FC236}">
                    <a16:creationId xmlns="" xmlns:a16="http://schemas.microsoft.com/office/drawing/2014/main" id="{2523831A-B9F1-40EF-B113-873BEFA66099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2040000" flipH="1">
                <a:off x="7268530" y="89316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Straight Connector 304">
                <a:extLst>
                  <a:ext uri="{FF2B5EF4-FFF2-40B4-BE49-F238E27FC236}">
                    <a16:creationId xmlns="" xmlns:a16="http://schemas.microsoft.com/office/drawing/2014/main" id="{07483313-610C-403C-811D-EE70A78046D3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2160000" flipH="1">
                <a:off x="7152030" y="97658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Straight Connector 305">
                <a:extLst>
                  <a:ext uri="{FF2B5EF4-FFF2-40B4-BE49-F238E27FC236}">
                    <a16:creationId xmlns="" xmlns:a16="http://schemas.microsoft.com/office/drawing/2014/main" id="{E1CE5A29-BB15-441C-B3CD-3D3EE2163DA8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2340000" flipH="1">
                <a:off x="7041695" y="1060025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7" name="Straight Connector 306">
                <a:extLst>
                  <a:ext uri="{FF2B5EF4-FFF2-40B4-BE49-F238E27FC236}">
                    <a16:creationId xmlns="" xmlns:a16="http://schemas.microsoft.com/office/drawing/2014/main" id="{E476D005-3155-4DEF-88DE-068B497DED91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2460000" flipH="1">
                <a:off x="6931360" y="1143466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8" name="Straight Connector 307">
                <a:extLst>
                  <a:ext uri="{FF2B5EF4-FFF2-40B4-BE49-F238E27FC236}">
                    <a16:creationId xmlns="" xmlns:a16="http://schemas.microsoft.com/office/drawing/2014/main" id="{2628975E-6165-407B-8A45-7F23746BCC6E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2580000" flipH="1">
                <a:off x="6819070" y="123586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9" name="Straight Connector 308">
                <a:extLst>
                  <a:ext uri="{FF2B5EF4-FFF2-40B4-BE49-F238E27FC236}">
                    <a16:creationId xmlns="" xmlns:a16="http://schemas.microsoft.com/office/drawing/2014/main" id="{6A69F000-3171-47D5-8EFE-4F201716C071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2700000" flipH="1">
                <a:off x="6721359" y="1332746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0" name="Straight Connector 309">
                <a:extLst>
                  <a:ext uri="{FF2B5EF4-FFF2-40B4-BE49-F238E27FC236}">
                    <a16:creationId xmlns="" xmlns:a16="http://schemas.microsoft.com/office/drawing/2014/main" id="{60092325-1C07-4FBC-9C9C-42244C9B9DC2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2880000" flipH="1">
                <a:off x="6617467" y="142942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1" name="Straight Connector 310">
                <a:extLst>
                  <a:ext uri="{FF2B5EF4-FFF2-40B4-BE49-F238E27FC236}">
                    <a16:creationId xmlns="" xmlns:a16="http://schemas.microsoft.com/office/drawing/2014/main" id="{2A33CB00-75FF-4DFF-9D6A-CEF5EA2E2602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3000000" flipH="1">
                <a:off x="6520032" y="1527285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2" name="Straight Connector 311">
                <a:extLst>
                  <a:ext uri="{FF2B5EF4-FFF2-40B4-BE49-F238E27FC236}">
                    <a16:creationId xmlns="" xmlns:a16="http://schemas.microsoft.com/office/drawing/2014/main" id="{139B85FF-580E-435C-8523-23A0352695B6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3120000" flipH="1">
                <a:off x="6429579" y="164161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3" name="Straight Connector 312">
                <a:extLst>
                  <a:ext uri="{FF2B5EF4-FFF2-40B4-BE49-F238E27FC236}">
                    <a16:creationId xmlns="" xmlns:a16="http://schemas.microsoft.com/office/drawing/2014/main" id="{C53E7419-AF0F-4B69-88BF-853EDC328C5B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3240000" flipH="1">
                <a:off x="6340532" y="175042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4" name="Straight Connector 313">
                <a:extLst>
                  <a:ext uri="{FF2B5EF4-FFF2-40B4-BE49-F238E27FC236}">
                    <a16:creationId xmlns="" xmlns:a16="http://schemas.microsoft.com/office/drawing/2014/main" id="{052C8AEF-9C9D-4737-BA0F-DBB3BF0C04C7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3420000" flipH="1">
                <a:off x="6261757" y="186017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Straight Connector 314">
                <a:extLst>
                  <a:ext uri="{FF2B5EF4-FFF2-40B4-BE49-F238E27FC236}">
                    <a16:creationId xmlns="" xmlns:a16="http://schemas.microsoft.com/office/drawing/2014/main" id="{6ADDDBC2-F0DB-4038-98D0-B38749D8C0E7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3540000" flipH="1">
                <a:off x="6184144" y="1979619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6" name="Straight Connector 315">
                <a:extLst>
                  <a:ext uri="{FF2B5EF4-FFF2-40B4-BE49-F238E27FC236}">
                    <a16:creationId xmlns="" xmlns:a16="http://schemas.microsoft.com/office/drawing/2014/main" id="{E5F14C72-98E5-4A6C-BA03-5E105AA4D4C8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3660000" flipH="1">
                <a:off x="6106531" y="209906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7" name="Straight Connector 316">
                <a:extLst>
                  <a:ext uri="{FF2B5EF4-FFF2-40B4-BE49-F238E27FC236}">
                    <a16:creationId xmlns="" xmlns:a16="http://schemas.microsoft.com/office/drawing/2014/main" id="{9ACEF013-464E-44D2-9B83-863E69077E16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3780000" flipH="1">
                <a:off x="6043206" y="2222556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8" name="Straight Connector 317">
                <a:extLst>
                  <a:ext uri="{FF2B5EF4-FFF2-40B4-BE49-F238E27FC236}">
                    <a16:creationId xmlns="" xmlns:a16="http://schemas.microsoft.com/office/drawing/2014/main" id="{3141F09F-05CE-4CE9-9F5A-861FBC31A83A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3960000" flipH="1">
                <a:off x="5978913" y="234430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9" name="Straight Connector 318">
                <a:extLst>
                  <a:ext uri="{FF2B5EF4-FFF2-40B4-BE49-F238E27FC236}">
                    <a16:creationId xmlns="" xmlns:a16="http://schemas.microsoft.com/office/drawing/2014/main" id="{7ED70A3C-4B21-4941-9F11-00A51A748A05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4080000" flipH="1">
                <a:off x="5912438" y="247067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0" name="Straight Connector 319">
                <a:extLst>
                  <a:ext uri="{FF2B5EF4-FFF2-40B4-BE49-F238E27FC236}">
                    <a16:creationId xmlns="" xmlns:a16="http://schemas.microsoft.com/office/drawing/2014/main" id="{11927814-33EF-4FBA-95F7-4138C1C7CEC0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4200000" flipH="1">
                <a:off x="5858875" y="2600922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1" name="Straight Connector 320">
                <a:extLst>
                  <a:ext uri="{FF2B5EF4-FFF2-40B4-BE49-F238E27FC236}">
                    <a16:creationId xmlns="" xmlns:a16="http://schemas.microsoft.com/office/drawing/2014/main" id="{F4D2B900-3BAC-4EE3-AB6E-9F3212F4DCAF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4320000" flipH="1">
                <a:off x="5808182" y="273404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2" name="Straight Connector 321">
                <a:extLst>
                  <a:ext uri="{FF2B5EF4-FFF2-40B4-BE49-F238E27FC236}">
                    <a16:creationId xmlns="" xmlns:a16="http://schemas.microsoft.com/office/drawing/2014/main" id="{FB00017B-AD65-4759-8A6A-B03C70E07BA2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4500000" flipH="1">
                <a:off x="5773263" y="286686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3" name="Straight Connector 322">
                <a:extLst>
                  <a:ext uri="{FF2B5EF4-FFF2-40B4-BE49-F238E27FC236}">
                    <a16:creationId xmlns="" xmlns:a16="http://schemas.microsoft.com/office/drawing/2014/main" id="{22C4A8E2-640F-4D30-99EC-A2D2B0FD6E5D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4620000" flipH="1">
                <a:off x="5735963" y="300206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4" name="Straight Connector 323">
                <a:extLst>
                  <a:ext uri="{FF2B5EF4-FFF2-40B4-BE49-F238E27FC236}">
                    <a16:creationId xmlns="" xmlns:a16="http://schemas.microsoft.com/office/drawing/2014/main" id="{9492085E-DF05-4380-B8C2-93832478CFEB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4740000" flipH="1">
                <a:off x="5700105" y="313891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5" name="Straight Connector 324">
                <a:extLst>
                  <a:ext uri="{FF2B5EF4-FFF2-40B4-BE49-F238E27FC236}">
                    <a16:creationId xmlns="" xmlns:a16="http://schemas.microsoft.com/office/drawing/2014/main" id="{49750F82-33DB-42EE-B31F-CC5DE7EBA149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4860000" flipH="1">
                <a:off x="5665939" y="3275489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6" name="Straight Connector 325">
                <a:extLst>
                  <a:ext uri="{FF2B5EF4-FFF2-40B4-BE49-F238E27FC236}">
                    <a16:creationId xmlns="" xmlns:a16="http://schemas.microsoft.com/office/drawing/2014/main" id="{60B9848F-8B4C-4440-9BF6-98A4F3F72C09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5040000" flipH="1">
                <a:off x="5644476" y="341425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7" name="Straight Connector 326">
                <a:extLst>
                  <a:ext uri="{FF2B5EF4-FFF2-40B4-BE49-F238E27FC236}">
                    <a16:creationId xmlns="" xmlns:a16="http://schemas.microsoft.com/office/drawing/2014/main" id="{E7AA0900-78F5-4163-807F-3DEE6DCBB10E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5160000" flipH="1">
                <a:off x="5626530" y="355462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8" name="Straight Connector 327">
                <a:extLst>
                  <a:ext uri="{FF2B5EF4-FFF2-40B4-BE49-F238E27FC236}">
                    <a16:creationId xmlns="" xmlns:a16="http://schemas.microsoft.com/office/drawing/2014/main" id="{0F627689-9632-474B-B3A8-EC1A82A36E6C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5280000" flipH="1">
                <a:off x="5616429" y="3691831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9" name="Straight Connector 328">
                <a:extLst>
                  <a:ext uri="{FF2B5EF4-FFF2-40B4-BE49-F238E27FC236}">
                    <a16:creationId xmlns="" xmlns:a16="http://schemas.microsoft.com/office/drawing/2014/main" id="{71C6CB03-F81D-48A2-BF05-98D4EF2CC20A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5400000" flipH="1">
                <a:off x="5611319" y="383537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0" name="Straight Connector 329">
                <a:extLst>
                  <a:ext uri="{FF2B5EF4-FFF2-40B4-BE49-F238E27FC236}">
                    <a16:creationId xmlns="" xmlns:a16="http://schemas.microsoft.com/office/drawing/2014/main" id="{12FB4D2F-4789-48A1-A4AA-F318ED2BA5B7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5580000" flipH="1">
                <a:off x="5608540" y="3975726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1" name="Straight Connector 330">
                <a:extLst>
                  <a:ext uri="{FF2B5EF4-FFF2-40B4-BE49-F238E27FC236}">
                    <a16:creationId xmlns="" xmlns:a16="http://schemas.microsoft.com/office/drawing/2014/main" id="{64B8907A-2A80-490C-AACF-678CA6DE19D1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5700000" flipH="1">
                <a:off x="5605761" y="411607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2" name="Straight Connector 331">
                <a:extLst>
                  <a:ext uri="{FF2B5EF4-FFF2-40B4-BE49-F238E27FC236}">
                    <a16:creationId xmlns="" xmlns:a16="http://schemas.microsoft.com/office/drawing/2014/main" id="{A175CCF3-4796-4C76-A92E-B495335FB451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5820000" flipH="1">
                <a:off x="5624195" y="425421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Straight Connector 332">
                <a:extLst>
                  <a:ext uri="{FF2B5EF4-FFF2-40B4-BE49-F238E27FC236}">
                    <a16:creationId xmlns="" xmlns:a16="http://schemas.microsoft.com/office/drawing/2014/main" id="{8CFC6D15-64F3-449C-8C0B-3FCB2976D261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5940000" flipH="1">
                <a:off x="5642629" y="439235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4" name="Straight Connector 333">
                <a:extLst>
                  <a:ext uri="{FF2B5EF4-FFF2-40B4-BE49-F238E27FC236}">
                    <a16:creationId xmlns="" xmlns:a16="http://schemas.microsoft.com/office/drawing/2014/main" id="{008AA4A6-DD28-4235-AAE3-CC28DF834303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6120000" flipH="1">
                <a:off x="5654818" y="4536385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5" name="Straight Connector 334">
                <a:extLst>
                  <a:ext uri="{FF2B5EF4-FFF2-40B4-BE49-F238E27FC236}">
                    <a16:creationId xmlns="" xmlns:a16="http://schemas.microsoft.com/office/drawing/2014/main" id="{3D393E8B-AAB8-4606-A4FA-815EDABDD12F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6240000" flipH="1">
                <a:off x="5684446" y="4671367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6" name="Straight Connector 335">
                <a:extLst>
                  <a:ext uri="{FF2B5EF4-FFF2-40B4-BE49-F238E27FC236}">
                    <a16:creationId xmlns="" xmlns:a16="http://schemas.microsoft.com/office/drawing/2014/main" id="{8BA7B770-7EB6-4AC1-B028-9C45DEE440EE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6360000" flipH="1">
                <a:off x="5714074" y="4808730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7" name="Straight Connector 336">
                <a:extLst>
                  <a:ext uri="{FF2B5EF4-FFF2-40B4-BE49-F238E27FC236}">
                    <a16:creationId xmlns="" xmlns:a16="http://schemas.microsoft.com/office/drawing/2014/main" id="{D87B822C-3951-4E65-A45D-7160FAC3FD08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6480000" flipH="1">
                <a:off x="5748464" y="4948474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Straight Connector 337">
                <a:extLst>
                  <a:ext uri="{FF2B5EF4-FFF2-40B4-BE49-F238E27FC236}">
                    <a16:creationId xmlns="" xmlns:a16="http://schemas.microsoft.com/office/drawing/2014/main" id="{54B9CDF0-DC54-4868-B60A-6840FDE6A293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6660000" flipH="1">
                <a:off x="5792091" y="5077607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9" name="Straight Connector 338">
                <a:extLst>
                  <a:ext uri="{FF2B5EF4-FFF2-40B4-BE49-F238E27FC236}">
                    <a16:creationId xmlns="" xmlns:a16="http://schemas.microsoft.com/office/drawing/2014/main" id="{3706BEC8-029B-4E0F-A55F-A552E1DE26CA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6780000" flipH="1">
                <a:off x="5847441" y="521122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0" name="Straight Connector 339">
                <a:extLst>
                  <a:ext uri="{FF2B5EF4-FFF2-40B4-BE49-F238E27FC236}">
                    <a16:creationId xmlns="" xmlns:a16="http://schemas.microsoft.com/office/drawing/2014/main" id="{25EBA5EB-4807-4E96-BA08-B6B74AE04050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6900000" flipH="1">
                <a:off x="5900410" y="5342458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1" name="Straight Connector 340">
                <a:extLst>
                  <a:ext uri="{FF2B5EF4-FFF2-40B4-BE49-F238E27FC236}">
                    <a16:creationId xmlns="" xmlns:a16="http://schemas.microsoft.com/office/drawing/2014/main" id="{5548885E-CABE-42B5-B06A-1E6B9B198112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Cxn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CxnSpPr>
            <p:spPr>
              <a:xfrm rot="-7020000" flipH="1">
                <a:off x="5955760" y="5473693"/>
                <a:ext cx="3394" cy="182880"/>
              </a:xfrm>
              <a:prstGeom prst="line">
                <a:avLst/>
              </a:prstGeom>
              <a:ln>
                <a:solidFill>
                  <a:srgbClr val="FFFFFF">
                    <a:alpha val="30196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488" y="1408020"/>
            <a:ext cx="10131425" cy="364913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 this test, you have to choose a number from 1 to 28.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91382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Find the sum 1290 + 2837.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4776964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                                              18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1234       4567</a:t>
            </a:r>
            <a:endParaRPr lang="en-US" sz="2800" dirty="0"/>
          </a:p>
        </p:txBody>
      </p:sp>
      <p:sp>
        <p:nvSpPr>
          <p:cNvPr id="4" name="Oval 3"/>
          <p:cNvSpPr/>
          <p:nvPr/>
        </p:nvSpPr>
        <p:spPr>
          <a:xfrm>
            <a:off x="1828800" y="3799268"/>
            <a:ext cx="399245" cy="34772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57430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        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 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Estimate the sum: 1918 + 1213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5939984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Estimate the difference: 1836 – 1729.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7345932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Find the difference: 2534 - 1970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4503662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Order the numbers: 1673, 1573, 1873, 1773.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719560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Round 1290 to the nearest hundred.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8978326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Find the sum: 1890 - 2345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386168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Use mental math: 23 – 15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464389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                                                26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find the value of digit 6 in 1670.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939577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373488"/>
            <a:ext cx="10131425" cy="5975798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1 </a:t>
            </a:r>
            <a:r>
              <a:rPr lang="en-US" sz="6600" smtClean="0">
                <a:solidFill>
                  <a:srgbClr val="FF0000"/>
                </a:solidFill>
              </a:rPr>
              <a:t>2 3 4  </a:t>
            </a:r>
            <a:r>
              <a:rPr lang="en-US" sz="6600" dirty="0" smtClean="0">
                <a:solidFill>
                  <a:srgbClr val="FF0000"/>
                </a:solidFill>
              </a:rPr>
              <a:t>5 6 7 8 9 10 11 12 13 14 15 16 17 18 19 20 21 22 23 24 25 26 27 28.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93902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                                             27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Round 1890 to the nearest ten.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5594428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                                                  28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Round 1735 to the nearest hundred.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735151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44E241E-3110-4B1C-B9B0-F17B90FEE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7844" y="787400"/>
            <a:ext cx="7390680" cy="12784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279561" y="2142067"/>
            <a:ext cx="8537666" cy="364913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Round 55 666 to the nearest 10000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974828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Estimate the difference: 32-19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869424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                                               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Find the sum: 1526 + 4276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3945582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         </a:t>
            </a:r>
            <a:r>
              <a:rPr lang="en-US" dirty="0">
                <a:solidFill>
                  <a:srgbClr val="FF0000"/>
                </a:solidFill>
              </a:rPr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Order the numbers</a:t>
            </a:r>
            <a:r>
              <a:rPr lang="en-US" sz="4800" smtClean="0"/>
              <a:t>: 6121, 6515, 6212. </a:t>
            </a: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xmlns="" val="832883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                               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Fill the patterns:</a:t>
            </a:r>
          </a:p>
          <a:p>
            <a:r>
              <a:rPr lang="en-US" sz="3600" dirty="0" smtClean="0"/>
              <a:t>10,  , 30,   ,50,   ,    ,  80,    ,    100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6446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1567 to 1667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89043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  <Status xmlns="71af3243-3dd4-4a8d-8c0d-dd76da1f02a5">Not started</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b385d60f68dd989dca1fdc827799d853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911b479caf7b199da365455750e4572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415B3C4-7FB6-414C-8C24-8862C0E6C9F3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0257C101-46E1-4CAE-AE60-1AB79022B7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E12C2FA-3740-4055-BA8A-74A1458F4A5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Future design</Template>
  <TotalTime>0</TotalTime>
  <Words>296</Words>
  <Application>Microsoft Office PowerPoint</Application>
  <PresentationFormat>Benutzerdefiniert</PresentationFormat>
  <Paragraphs>64</Paragraphs>
  <Slides>31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2" baseType="lpstr">
      <vt:lpstr>Celestial</vt:lpstr>
      <vt:lpstr>Math Test 4th grade</vt:lpstr>
      <vt:lpstr>Folie 2</vt:lpstr>
      <vt:lpstr>Folie 3</vt:lpstr>
      <vt:lpstr>1</vt:lpstr>
      <vt:lpstr>2</vt:lpstr>
      <vt:lpstr>                                               3</vt:lpstr>
      <vt:lpstr>                                                   4</vt:lpstr>
      <vt:lpstr>                                           5</vt:lpstr>
      <vt:lpstr>6</vt:lpstr>
      <vt:lpstr>                                               7</vt:lpstr>
      <vt:lpstr>                                            8</vt:lpstr>
      <vt:lpstr>                                               9</vt:lpstr>
      <vt:lpstr>                                                 10</vt:lpstr>
      <vt:lpstr>                                                11</vt:lpstr>
      <vt:lpstr>                                              12</vt:lpstr>
      <vt:lpstr>                                              13</vt:lpstr>
      <vt:lpstr>                                                14</vt:lpstr>
      <vt:lpstr>                                             15</vt:lpstr>
      <vt:lpstr>                                              16</vt:lpstr>
      <vt:lpstr>                                          17</vt:lpstr>
      <vt:lpstr>                                              18</vt:lpstr>
      <vt:lpstr>                                                 19</vt:lpstr>
      <vt:lpstr>                                              20</vt:lpstr>
      <vt:lpstr>                                                21</vt:lpstr>
      <vt:lpstr>                                              22</vt:lpstr>
      <vt:lpstr>                                                23</vt:lpstr>
      <vt:lpstr>                                                  24</vt:lpstr>
      <vt:lpstr>                                              25</vt:lpstr>
      <vt:lpstr>                                                26</vt:lpstr>
      <vt:lpstr>                                             27</vt:lpstr>
      <vt:lpstr>                                                 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2021-01-05T15:26:33Z</dcterms:created>
  <dcterms:modified xsi:type="dcterms:W3CDTF">2021-03-03T14:02:22Z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