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2628">
          <p15:clr>
            <a:srgbClr val="A4A3A4"/>
          </p15:clr>
        </p15:guide>
        <p15:guide id="7" orient="horz" pos="264" userDrawn="1">
          <p15:clr>
            <a:srgbClr val="A4A3A4"/>
          </p15:clr>
        </p15:guide>
        <p15:guide id="8" orient="horz" pos="5499">
          <p15:clr>
            <a:srgbClr val="A4A3A4"/>
          </p15:clr>
        </p15:guide>
        <p15:guide id="9" pos="243">
          <p15:clr>
            <a:srgbClr val="A4A3A4"/>
          </p15:clr>
        </p15:guide>
        <p15:guide id="10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74B53"/>
    <a:srgbClr val="F2B800"/>
    <a:srgbClr val="0071BC"/>
    <a:srgbClr val="0C6EA5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-1722" y="-96"/>
      </p:cViewPr>
      <p:guideLst>
        <p:guide orient="horz" pos="2880"/>
        <p:guide orient="horz" pos="226"/>
        <p:guide orient="horz" pos="2628"/>
        <p:guide orient="horz" pos="264"/>
        <p:guide orient="horz" pos="5499"/>
        <p:guide pos="2160"/>
        <p:guide pos="3589"/>
        <p:guide pos="243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2965" y="4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pPr/>
              <a:t>22-Aug-21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pPr/>
              <a:t>22-Aug-21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08907"/>
            <a:ext cx="2822238" cy="713372"/>
          </a:xfrm>
        </p:spPr>
        <p:txBody>
          <a:bodyPr lIns="0" tIns="0" rIns="0" bIns="0">
            <a:normAutofit/>
          </a:bodyPr>
          <a:lstStyle>
            <a:lvl1pPr algn="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INFOGRAPHIC</a:t>
            </a:r>
            <a:br>
              <a:rPr lang="en-US" dirty="0"/>
            </a:br>
            <a:r>
              <a:rPr lang="en-US" dirty="0"/>
              <a:t>ELEMENTS:</a:t>
            </a:r>
          </a:p>
        </p:txBody>
      </p:sp>
      <p:sp>
        <p:nvSpPr>
          <p:cNvPr id="254" name="Text Placeholder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142552"/>
            <a:ext cx="1260475" cy="329061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2200" i="1">
                <a:solidFill>
                  <a:schemeClr val="bg2"/>
                </a:solidFill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Shapes</a:t>
            </a:r>
          </a:p>
        </p:txBody>
      </p:sp>
    </p:spTree>
    <p:extLst>
      <p:ext uri="{BB962C8B-B14F-4D97-AF65-F5344CB8AC3E}">
        <p14:creationId xmlns:p14="http://schemas.microsoft.com/office/powerpoint/2010/main" xmlns="" val="41605771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68133" cy="114255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Mr. Bean</a:t>
            </a:r>
            <a:endParaRPr lang="en-US" sz="6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47734" y="242215"/>
            <a:ext cx="1260475" cy="329061"/>
          </a:xfrm>
        </p:spPr>
        <p:txBody>
          <a:bodyPr/>
          <a:lstStyle/>
          <a:p>
            <a:r>
              <a:rPr lang="en-US" dirty="0" smtClean="0"/>
              <a:t>Rawan Al Fartusi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0" y="1142552"/>
            <a:ext cx="6858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Mr. Bean is a British Sitcom created by Rowan Atkinson and Richard Curtis, produced by Tiger Aspect and starring Rowan Atkinson as the title character, (Mr. Bean).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Mr. Bean is one of the silent films, not because Rowan Atkinson liked the idea of a silent film, but because Rowan Atkinson suffered from stuttering, where he couldn’t speak or pronounce words very well.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Mr. Bean actually won awards, and the first episode won the “Golden rose Award”. 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Seven years following the end of the live action series, Mr. Bean reappeared in an animation series. 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From 2002 till 2004, 52 episodes were originally broadcast on ITV1 each consisting of two 11 minutes segments. In 2015 CITV commissioned a brand new series of episodes, and 78 new episodes began broadcasting from 6 February 2015.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Two books tied – in to the original live action series were released: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Mr. Bean Diary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and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Mr. Bean pocket diary.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45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itle 287" hidden="1">
            <a:extLst>
              <a:ext uri="{FF2B5EF4-FFF2-40B4-BE49-F238E27FC236}">
                <a16:creationId xmlns="" xmlns:a16="http://schemas.microsoft.com/office/drawing/2014/main" id="{8FBED74C-B599-4B68-959D-35885F72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2</a:t>
            </a:r>
          </a:p>
        </p:txBody>
      </p:sp>
      <p:sp>
        <p:nvSpPr>
          <p:cNvPr id="289" name="Text Placeholder 288" hidden="1">
            <a:extLst>
              <a:ext uri="{FF2B5EF4-FFF2-40B4-BE49-F238E27FC236}">
                <a16:creationId xmlns="" xmlns:a16="http://schemas.microsoft.com/office/drawing/2014/main" id="{D5DC8626-B20D-4934-98CF-F6909E71AE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0" name="Picture 2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470400" cy="4453467"/>
          </a:xfrm>
          <a:prstGeom prst="rect">
            <a:avLst/>
          </a:prstGeom>
        </p:spPr>
      </p:pic>
      <p:pic>
        <p:nvPicPr>
          <p:cNvPr id="292" name="Picture 29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2134" y="4453467"/>
            <a:ext cx="5875868" cy="469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912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itle 263" hidden="1">
            <a:extLst>
              <a:ext uri="{FF2B5EF4-FFF2-40B4-BE49-F238E27FC236}">
                <a16:creationId xmlns="" xmlns:a16="http://schemas.microsoft.com/office/drawing/2014/main" id="{0B4649DE-B78D-4475-9818-3E9DA8D5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sp>
        <p:nvSpPr>
          <p:cNvPr id="282" name="Text Placeholder 281" hidden="1">
            <a:extLst>
              <a:ext uri="{FF2B5EF4-FFF2-40B4-BE49-F238E27FC236}">
                <a16:creationId xmlns="" xmlns:a16="http://schemas.microsoft.com/office/drawing/2014/main" id="{1D95525B-F837-4F90-8AE6-F44E5F2B9C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2" name="Picture 2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7999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6297610"/>
      </p:ext>
    </p:extLst>
  </p:cSld>
  <p:clrMapOvr>
    <a:masterClrMapping/>
  </p:clrMapOvr>
</p:sld>
</file>

<file path=ppt/theme/theme1.xml><?xml version="1.0" encoding="utf-8"?>
<a:theme xmlns:a="http://schemas.openxmlformats.org/drawingml/2006/main" name="06_Elements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F23236567_Infographic shapes_RVA_v4.potx" id="{BB86E56C-A35A-4F75-9A63-B3F8D757F3F3}" vid="{FFF032B6-16EC-45D4-B3CF-489335FDB5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AE966CA-688F-4CF7-A484-BC5454EFD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53E21A-346E-40CF-AF57-6C477B2385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8DD073-A07C-493C-B4DC-FAB1E03DC8B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Infographic shapes</Template>
  <TotalTime>0</TotalTime>
  <Words>188</Words>
  <Application>Microsoft Office PowerPoint</Application>
  <PresentationFormat>Bildschirmpräsentation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06_Elements</vt:lpstr>
      <vt:lpstr>Mr. Bean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2021-08-09T11:05:51Z</dcterms:created>
  <dcterms:modified xsi:type="dcterms:W3CDTF">2021-08-22T05:49:54Z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