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4"/>
  </p:notesMasterIdLst>
  <p:handoutMasterIdLst>
    <p:handoutMasterId r:id="rId15"/>
  </p:handoutMasterIdLst>
  <p:sldIdLst>
    <p:sldId id="256" r:id="rId5"/>
    <p:sldId id="257" r:id="rId6"/>
    <p:sldId id="258" r:id="rId7"/>
    <p:sldId id="259" r:id="rId8"/>
    <p:sldId id="260" r:id="rId9"/>
    <p:sldId id="261" r:id="rId10"/>
    <p:sldId id="262" r:id="rId11"/>
    <p:sldId id="263" r:id="rId12"/>
    <p:sldId id="264" r:id="rId1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2160" userDrawn="1">
          <p15:clr>
            <a:srgbClr val="A4A3A4"/>
          </p15:clr>
        </p15:guide>
        <p15:guide id="3" orient="horz" pos="2880" userDrawn="1">
          <p15:clr>
            <a:srgbClr val="A4A3A4"/>
          </p15:clr>
        </p15:guide>
        <p15:guide id="4" pos="3589" userDrawn="1">
          <p15:clr>
            <a:srgbClr val="A4A3A4"/>
          </p15:clr>
        </p15:guide>
        <p15:guide id="5" orient="horz" pos="226" userDrawn="1">
          <p15:clr>
            <a:srgbClr val="A4A3A4"/>
          </p15:clr>
        </p15:guide>
        <p15:guide id="6" orient="horz" pos="2628">
          <p15:clr>
            <a:srgbClr val="A4A3A4"/>
          </p15:clr>
        </p15:guide>
        <p15:guide id="7" orient="horz" pos="264" userDrawn="1">
          <p15:clr>
            <a:srgbClr val="A4A3A4"/>
          </p15:clr>
        </p15:guide>
        <p15:guide id="8" orient="horz" pos="5499">
          <p15:clr>
            <a:srgbClr val="A4A3A4"/>
          </p15:clr>
        </p15:guide>
        <p15:guide id="9" pos="243">
          <p15:clr>
            <a:srgbClr val="A4A3A4"/>
          </p15:clr>
        </p15:guide>
        <p15:guide id="10" pos="31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74B53"/>
    <a:srgbClr val="F2B800"/>
    <a:srgbClr val="0071BC"/>
    <a:srgbClr val="0C6EA5"/>
    <a:srgbClr val="191E28"/>
    <a:srgbClr val="DF3A42"/>
    <a:srgbClr val="E75B2B"/>
    <a:srgbClr val="F47200"/>
    <a:srgbClr val="E28D17"/>
    <a:srgbClr val="D5A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26" autoAdjust="0"/>
    <p:restoredTop sz="94660"/>
  </p:normalViewPr>
  <p:slideViewPr>
    <p:cSldViewPr snapToGrid="0" showGuides="1">
      <p:cViewPr varScale="1">
        <p:scale>
          <a:sx n="87" d="100"/>
          <a:sy n="87" d="100"/>
        </p:scale>
        <p:origin x="-3114" y="-90"/>
      </p:cViewPr>
      <p:guideLst>
        <p:guide orient="horz" pos="2880"/>
        <p:guide orient="horz" pos="226"/>
        <p:guide orient="horz" pos="2628"/>
        <p:guide orient="horz" pos="264"/>
        <p:guide orient="horz" pos="5499"/>
        <p:guide pos="2160"/>
        <p:guide pos="3589"/>
        <p:guide pos="243"/>
        <p:guide pos="3168"/>
      </p:guideLst>
    </p:cSldViewPr>
  </p:slideViewPr>
  <p:notesTextViewPr>
    <p:cViewPr>
      <p:scale>
        <a:sx n="3" d="2"/>
        <a:sy n="3" d="2"/>
      </p:scale>
      <p:origin x="0" y="0"/>
    </p:cViewPr>
  </p:notesTextViewPr>
  <p:notesViewPr>
    <p:cSldViewPr snapToGrid="0" showGuides="1">
      <p:cViewPr varScale="1">
        <p:scale>
          <a:sx n="58" d="100"/>
          <a:sy n="58" d="100"/>
        </p:scale>
        <p:origin x="2965" y="4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E87E1F32-670E-42A1-BB79-BE7CF13D3D4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37952D9F-355D-4E4D-9520-4A19B294762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23F10A-5BE5-4EE5-83A9-FC7FBAB5AC38}" type="datetimeFigureOut">
              <a:rPr lang="en-US" smtClean="0"/>
              <a:pPr/>
              <a:t>21-Jul-21</a:t>
            </a:fld>
            <a:endParaRPr lang="en-US" dirty="0"/>
          </a:p>
        </p:txBody>
      </p:sp>
      <p:sp>
        <p:nvSpPr>
          <p:cNvPr id="4" name="Footer Placeholder 3">
            <a:extLst>
              <a:ext uri="{FF2B5EF4-FFF2-40B4-BE49-F238E27FC236}">
                <a16:creationId xmlns="" xmlns:a16="http://schemas.microsoft.com/office/drawing/2014/main" id="{9C1D824E-CABD-4018-B1C4-F54DF49C3C8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568D1F29-09CA-482E-8686-EEE88BB73D4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69D12F-E8AC-48C0-8B1F-BD566648D8E6}" type="slidenum">
              <a:rPr lang="en-US" smtClean="0"/>
              <a:pPr/>
              <a:t>‹Nr.›</a:t>
            </a:fld>
            <a:endParaRPr lang="en-US" dirty="0"/>
          </a:p>
        </p:txBody>
      </p:sp>
    </p:spTree>
    <p:extLst>
      <p:ext uri="{BB962C8B-B14F-4D97-AF65-F5344CB8AC3E}">
        <p14:creationId xmlns:p14="http://schemas.microsoft.com/office/powerpoint/2010/main" xmlns="" val="2794654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727D22-D115-4CF2-BE84-ED8A12B36F7E}" type="datetimeFigureOut">
              <a:rPr lang="en-US" noProof="0" smtClean="0"/>
              <a:pPr/>
              <a:t>21-Jul-21</a:t>
            </a:fld>
            <a:endParaRPr lang="en-US" noProof="0"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136092-2EDF-47BF-99B1-B87430F95B70}" type="slidenum">
              <a:rPr lang="en-US" noProof="0" smtClean="0"/>
              <a:pPr/>
              <a:t>‹Nr.›</a:t>
            </a:fld>
            <a:endParaRPr lang="en-US" noProof="0" dirty="0"/>
          </a:p>
        </p:txBody>
      </p:sp>
    </p:spTree>
    <p:extLst>
      <p:ext uri="{BB962C8B-B14F-4D97-AF65-F5344CB8AC3E}">
        <p14:creationId xmlns:p14="http://schemas.microsoft.com/office/powerpoint/2010/main" xmlns="" val="3603056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36092-2EDF-47BF-99B1-B87430F95B70}" type="slidenum">
              <a:rPr lang="en-US" noProof="0" smtClean="0"/>
              <a:pPr/>
              <a:t>5</a:t>
            </a:fld>
            <a:endParaRPr lang="en-US" noProof="0" dirty="0"/>
          </a:p>
        </p:txBody>
      </p:sp>
    </p:spTree>
    <p:extLst>
      <p:ext uri="{BB962C8B-B14F-4D97-AF65-F5344CB8AC3E}">
        <p14:creationId xmlns:p14="http://schemas.microsoft.com/office/powerpoint/2010/main" xmlns="" val="249458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248" name="Title 247"/>
          <p:cNvSpPr>
            <a:spLocks noGrp="1"/>
          </p:cNvSpPr>
          <p:nvPr userDrawn="1">
            <p:ph type="title" hasCustomPrompt="1"/>
          </p:nvPr>
        </p:nvSpPr>
        <p:spPr>
          <a:xfrm>
            <a:off x="3651905" y="408907"/>
            <a:ext cx="2822238" cy="713372"/>
          </a:xfrm>
        </p:spPr>
        <p:txBody>
          <a:bodyPr lIns="0" tIns="0" rIns="0" bIns="0">
            <a:normAutofit/>
          </a:bodyPr>
          <a:lstStyle>
            <a:lvl1pPr algn="r">
              <a:defRPr sz="3000" b="1">
                <a:solidFill>
                  <a:schemeClr val="tx1"/>
                </a:solidFill>
              </a:defRPr>
            </a:lvl1pPr>
          </a:lstStyle>
          <a:p>
            <a:r>
              <a:rPr lang="en-US" dirty="0"/>
              <a:t>INFOGRAPHIC</a:t>
            </a:r>
            <a:br>
              <a:rPr lang="en-US" dirty="0"/>
            </a:br>
            <a:r>
              <a:rPr lang="en-US" dirty="0"/>
              <a:t>ELEMENTS:</a:t>
            </a:r>
          </a:p>
        </p:txBody>
      </p:sp>
      <p:sp>
        <p:nvSpPr>
          <p:cNvPr id="254" name="Text Placeholder 253"/>
          <p:cNvSpPr>
            <a:spLocks noGrp="1"/>
          </p:cNvSpPr>
          <p:nvPr userDrawn="1">
            <p:ph type="body" sz="quarter" idx="10" hasCustomPrompt="1"/>
          </p:nvPr>
        </p:nvSpPr>
        <p:spPr>
          <a:xfrm>
            <a:off x="5202198" y="1142552"/>
            <a:ext cx="1260475" cy="329061"/>
          </a:xfrm>
        </p:spPr>
        <p:txBody>
          <a:bodyPr lIns="0" tIns="0" rIns="0" bIns="0">
            <a:noAutofit/>
          </a:bodyPr>
          <a:lstStyle>
            <a:lvl1pPr marL="0" indent="0" algn="r">
              <a:buNone/>
              <a:defRPr sz="2200" i="1">
                <a:solidFill>
                  <a:schemeClr val="bg2"/>
                </a:solidFill>
              </a:defRPr>
            </a:lvl1pPr>
            <a:lvl2pPr marL="342900" indent="0" algn="r">
              <a:buNone/>
              <a:defRPr sz="2200">
                <a:solidFill>
                  <a:schemeClr val="bg2"/>
                </a:solidFill>
              </a:defRPr>
            </a:lvl2pPr>
            <a:lvl3pPr marL="685800" indent="0" algn="r">
              <a:buNone/>
              <a:defRPr sz="2200">
                <a:solidFill>
                  <a:schemeClr val="bg2"/>
                </a:solidFill>
              </a:defRPr>
            </a:lvl3pPr>
            <a:lvl4pPr marL="1028700" indent="0" algn="r">
              <a:buNone/>
              <a:defRPr sz="2200">
                <a:solidFill>
                  <a:schemeClr val="bg2"/>
                </a:solidFill>
              </a:defRPr>
            </a:lvl4pPr>
            <a:lvl5pPr marL="1371600" indent="0" algn="r">
              <a:buNone/>
              <a:defRPr sz="2200">
                <a:solidFill>
                  <a:schemeClr val="bg2"/>
                </a:solidFill>
              </a:defRPr>
            </a:lvl5pPr>
          </a:lstStyle>
          <a:p>
            <a:pPr lvl="0"/>
            <a:r>
              <a:rPr lang="en-US" dirty="0"/>
              <a:t>Shapes</a:t>
            </a:r>
          </a:p>
        </p:txBody>
      </p:sp>
    </p:spTree>
    <p:extLst>
      <p:ext uri="{BB962C8B-B14F-4D97-AF65-F5344CB8AC3E}">
        <p14:creationId xmlns:p14="http://schemas.microsoft.com/office/powerpoint/2010/main" xmlns="" val="4160577128"/>
      </p:ext>
    </p:extLst>
  </p:cSld>
  <p:clrMapOvr>
    <a:masterClrMapping/>
  </p:clrMapOvr>
  <p:extLst mod="1">
    <p:ext uri="{DCECCB84-F9BA-43D5-87BE-67443E8EF086}">
      <p15:sldGuideLst xmlns:p15="http://schemas.microsoft.com/office/powerpoint/2012/main" xmlns="">
        <p15:guide id="1" orient="horz" pos="158" userDrawn="1">
          <p15:clr>
            <a:srgbClr val="FBAE40"/>
          </p15:clr>
        </p15:guide>
        <p15:guide id="2" pos="2160" userDrawn="1">
          <p15:clr>
            <a:srgbClr val="FBAE40"/>
          </p15:clr>
        </p15:guide>
        <p15:guide id="3" pos="164" userDrawn="1">
          <p15:clr>
            <a:srgbClr val="FBAE40"/>
          </p15:clr>
        </p15:guide>
        <p15:guide id="4" pos="4156" userDrawn="1">
          <p15:clr>
            <a:srgbClr val="FBAE40"/>
          </p15:clr>
        </p15:guide>
        <p15:guide id="12" orient="horz" pos="5534" userDrawn="1">
          <p15:clr>
            <a:srgbClr val="FBAE40"/>
          </p15:clr>
        </p15:guide>
        <p15:guide id="13" orient="horz" pos="816" userDrawn="1">
          <p15:clr>
            <a:srgbClr val="FBAE40"/>
          </p15:clr>
        </p15:guide>
        <p15:guide id="14" orient="horz" pos="3833" userDrawn="1">
          <p15:clr>
            <a:srgbClr val="FBAE40"/>
          </p15:clr>
        </p15:guide>
        <p15:guide id="15" pos="1593"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endParaRPr lang="en-US" noProof="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noProof="0" dirty="0"/>
              <a:t>MM.DD.20XX</a:t>
            </a: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noProof="0" dirty="0"/>
              <a:t>ADD A FOOTER</a:t>
            </a: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075BE66-B004-4B62-93B5-6C3A07EE5DEC}" type="slidenum">
              <a:rPr lang="en-US" noProof="0" smtClean="0"/>
              <a:pPr/>
              <a:t>‹Nr.›</a:t>
            </a:fld>
            <a:endParaRPr lang="en-US" noProof="0" dirty="0"/>
          </a:p>
        </p:txBody>
      </p:sp>
    </p:spTree>
    <p:extLst>
      <p:ext uri="{BB962C8B-B14F-4D97-AF65-F5344CB8AC3E}">
        <p14:creationId xmlns:p14="http://schemas.microsoft.com/office/powerpoint/2010/main" xmlns="" val="212744287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Picture 14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6858000" cy="9144000"/>
          </a:xfrm>
          <a:prstGeom prst="rect">
            <a:avLst/>
          </a:prstGeom>
        </p:spPr>
      </p:pic>
      <p:sp>
        <p:nvSpPr>
          <p:cNvPr id="144" name="TextBox 143"/>
          <p:cNvSpPr txBox="1"/>
          <p:nvPr/>
        </p:nvSpPr>
        <p:spPr>
          <a:xfrm>
            <a:off x="0" y="0"/>
            <a:ext cx="2353733" cy="2308324"/>
          </a:xfrm>
          <a:prstGeom prst="rect">
            <a:avLst/>
          </a:prstGeom>
          <a:noFill/>
        </p:spPr>
        <p:txBody>
          <a:bodyPr wrap="square" rtlCol="0">
            <a:spAutoFit/>
          </a:bodyPr>
          <a:lstStyle/>
          <a:p>
            <a:r>
              <a:rPr lang="en-US" sz="3200" dirty="0" smtClean="0"/>
              <a:t>Unbelievable Short Stories:</a:t>
            </a:r>
            <a:endParaRPr lang="en-US" sz="2400" dirty="0">
              <a:solidFill>
                <a:schemeClr val="bg2"/>
              </a:solidFill>
            </a:endParaRPr>
          </a:p>
          <a:p>
            <a:endParaRPr lang="en-US" sz="2400" dirty="0">
              <a:solidFill>
                <a:schemeClr val="bg2"/>
              </a:solidFill>
            </a:endParaRPr>
          </a:p>
          <a:p>
            <a:r>
              <a:rPr lang="en-US" sz="2400" dirty="0" smtClean="0">
                <a:solidFill>
                  <a:schemeClr val="bg2"/>
                </a:solidFill>
              </a:rPr>
              <a:t>Dear Father</a:t>
            </a:r>
            <a:endParaRPr lang="en-US" sz="2000" dirty="0">
              <a:solidFill>
                <a:schemeClr val="bg2"/>
              </a:solidFill>
            </a:endParaRPr>
          </a:p>
        </p:txBody>
      </p:sp>
    </p:spTree>
    <p:extLst>
      <p:ext uri="{BB962C8B-B14F-4D97-AF65-F5344CB8AC3E}">
        <p14:creationId xmlns:p14="http://schemas.microsoft.com/office/powerpoint/2010/main" xmlns="" val="140045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Title 287" hidden="1">
            <a:extLst>
              <a:ext uri="{FF2B5EF4-FFF2-40B4-BE49-F238E27FC236}">
                <a16:creationId xmlns="" xmlns:a16="http://schemas.microsoft.com/office/drawing/2014/main" id="{8FBED74C-B599-4B68-959D-35885F72EC07}"/>
              </a:ext>
            </a:extLst>
          </p:cNvPr>
          <p:cNvSpPr>
            <a:spLocks noGrp="1"/>
          </p:cNvSpPr>
          <p:nvPr>
            <p:ph type="title"/>
          </p:nvPr>
        </p:nvSpPr>
        <p:spPr/>
        <p:txBody>
          <a:bodyPr/>
          <a:lstStyle/>
          <a:p>
            <a:r>
              <a:rPr lang="en-US" dirty="0"/>
              <a:t>Slide 2</a:t>
            </a:r>
          </a:p>
        </p:txBody>
      </p:sp>
      <p:sp>
        <p:nvSpPr>
          <p:cNvPr id="289" name="Text Placeholder 288" hidden="1">
            <a:extLst>
              <a:ext uri="{FF2B5EF4-FFF2-40B4-BE49-F238E27FC236}">
                <a16:creationId xmlns="" xmlns:a16="http://schemas.microsoft.com/office/drawing/2014/main" id="{D5DC8626-B20D-4934-98CF-F6909E71AE56}"/>
              </a:ext>
            </a:extLst>
          </p:cNvPr>
          <p:cNvSpPr>
            <a:spLocks noGrp="1"/>
          </p:cNvSpPr>
          <p:nvPr>
            <p:ph type="body" sz="quarter" idx="10"/>
          </p:nvPr>
        </p:nvSpPr>
        <p:spPr/>
        <p:txBody>
          <a:bodyPr/>
          <a:lstStyle/>
          <a:p>
            <a:endParaRPr lang="en-US" dirty="0"/>
          </a:p>
        </p:txBody>
      </p:sp>
      <p:sp>
        <p:nvSpPr>
          <p:cNvPr id="274" name="TextBox 273"/>
          <p:cNvSpPr txBox="1"/>
          <p:nvPr/>
        </p:nvSpPr>
        <p:spPr>
          <a:xfrm>
            <a:off x="0" y="0"/>
            <a:ext cx="6858000" cy="1384995"/>
          </a:xfrm>
          <a:prstGeom prst="rect">
            <a:avLst/>
          </a:prstGeom>
          <a:noFill/>
        </p:spPr>
        <p:txBody>
          <a:bodyPr wrap="square" rtlCol="0">
            <a:spAutoFit/>
          </a:bodyPr>
          <a:lstStyle/>
          <a:p>
            <a:endParaRPr lang="en-US" sz="2800" dirty="0" smtClean="0">
              <a:solidFill>
                <a:schemeClr val="tx2"/>
              </a:solidFill>
            </a:endParaRPr>
          </a:p>
          <a:p>
            <a:endParaRPr lang="en-US" sz="2800" dirty="0" smtClean="0">
              <a:solidFill>
                <a:schemeClr val="tx2"/>
              </a:solidFill>
            </a:endParaRPr>
          </a:p>
          <a:p>
            <a:endParaRPr lang="en-US" sz="2800" dirty="0">
              <a:solidFill>
                <a:schemeClr val="tx2"/>
              </a:solidFill>
            </a:endParaRPr>
          </a:p>
        </p:txBody>
      </p:sp>
      <p:sp>
        <p:nvSpPr>
          <p:cNvPr id="278" name="TextBox 277"/>
          <p:cNvSpPr txBox="1"/>
          <p:nvPr/>
        </p:nvSpPr>
        <p:spPr>
          <a:xfrm>
            <a:off x="0" y="0"/>
            <a:ext cx="6858000" cy="10064294"/>
          </a:xfrm>
          <a:prstGeom prst="rect">
            <a:avLst/>
          </a:prstGeom>
          <a:noFill/>
        </p:spPr>
        <p:txBody>
          <a:bodyPr wrap="square" rtlCol="0">
            <a:spAutoFit/>
          </a:bodyPr>
          <a:lstStyle/>
          <a:p>
            <a:r>
              <a:rPr lang="en-US" sz="2400" dirty="0" smtClean="0">
                <a:solidFill>
                  <a:schemeClr val="tx2"/>
                </a:solidFill>
              </a:rPr>
              <a:t>When Aoki’s dad, Yuuichi, died, She and her mum lived alone in the house. </a:t>
            </a:r>
            <a:endParaRPr lang="en-US" sz="2400" dirty="0">
              <a:solidFill>
                <a:schemeClr val="tx2"/>
              </a:solidFill>
            </a:endParaRPr>
          </a:p>
          <a:p>
            <a:r>
              <a:rPr lang="en-US" sz="2400" dirty="0" smtClean="0">
                <a:solidFill>
                  <a:schemeClr val="tx2"/>
                </a:solidFill>
              </a:rPr>
              <a:t>Aoki really liked her dad, and when he died, she was always sad, and didn’t laugh, or even smile.</a:t>
            </a:r>
          </a:p>
          <a:p>
            <a:r>
              <a:rPr lang="en-US" sz="2400" dirty="0" smtClean="0">
                <a:solidFill>
                  <a:schemeClr val="tx2"/>
                </a:solidFill>
              </a:rPr>
              <a:t>Even thought her mum always cheer her, she didn’t feel better, Aoki didn’t even talk or eat much, and she couldn’t sleep because of her nightmares.</a:t>
            </a:r>
          </a:p>
          <a:p>
            <a:r>
              <a:rPr lang="en-US" sz="2400" dirty="0" smtClean="0">
                <a:solidFill>
                  <a:schemeClr val="tx2"/>
                </a:solidFill>
              </a:rPr>
              <a:t>Her health was getting bad and bad over time, she was getting very thin and unhealthy. </a:t>
            </a:r>
          </a:p>
          <a:p>
            <a:r>
              <a:rPr lang="en-US" sz="2400" dirty="0" smtClean="0">
                <a:solidFill>
                  <a:schemeClr val="tx2"/>
                </a:solidFill>
              </a:rPr>
              <a:t>And one day, when her mum returned home from work, she said:</a:t>
            </a:r>
          </a:p>
          <a:p>
            <a:r>
              <a:rPr lang="en-US" sz="2400" dirty="0" smtClean="0">
                <a:solidFill>
                  <a:schemeClr val="tx2"/>
                </a:solidFill>
              </a:rPr>
              <a:t>“you’re getting a step father dear.”</a:t>
            </a:r>
          </a:p>
          <a:p>
            <a:r>
              <a:rPr lang="en-US" sz="2400" dirty="0" smtClean="0">
                <a:solidFill>
                  <a:schemeClr val="tx2"/>
                </a:solidFill>
              </a:rPr>
              <a:t>Aoki, with her low voice, said:</a:t>
            </a:r>
            <a:br>
              <a:rPr lang="en-US" sz="2400" dirty="0" smtClean="0">
                <a:solidFill>
                  <a:schemeClr val="tx2"/>
                </a:solidFill>
              </a:rPr>
            </a:br>
            <a:r>
              <a:rPr lang="en-US" sz="2400" dirty="0" smtClean="0">
                <a:solidFill>
                  <a:schemeClr val="tx2"/>
                </a:solidFill>
              </a:rPr>
              <a:t>“a stepfather?”</a:t>
            </a:r>
          </a:p>
          <a:p>
            <a:r>
              <a:rPr lang="en-US" sz="2400" dirty="0" smtClean="0">
                <a:solidFill>
                  <a:schemeClr val="tx2"/>
                </a:solidFill>
              </a:rPr>
              <a:t>And tears started running down her cheek.</a:t>
            </a:r>
          </a:p>
          <a:p>
            <a:r>
              <a:rPr lang="en-US" sz="2400" dirty="0" smtClean="0">
                <a:solidFill>
                  <a:schemeClr val="tx2"/>
                </a:solidFill>
              </a:rPr>
              <a:t>“you want to change my father? I don’t agree, I only have one father, one nice father, and you’ll never change him, anyway you try to!”</a:t>
            </a:r>
          </a:p>
          <a:p>
            <a:r>
              <a:rPr lang="en-US" sz="2400" dirty="0" smtClean="0">
                <a:solidFill>
                  <a:schemeClr val="tx2"/>
                </a:solidFill>
              </a:rPr>
              <a:t>This time, Aoki shouted, with a higher voice.</a:t>
            </a:r>
          </a:p>
          <a:p>
            <a:r>
              <a:rPr lang="en-US" sz="2400" dirty="0" smtClean="0">
                <a:solidFill>
                  <a:schemeClr val="tx2"/>
                </a:solidFill>
              </a:rPr>
              <a:t>“no dear, don’t worry, your stepfather is as nice as your father, no, don’t cry, no prob-”</a:t>
            </a:r>
          </a:p>
          <a:p>
            <a:r>
              <a:rPr lang="en-US" sz="2400" dirty="0" smtClean="0">
                <a:solidFill>
                  <a:schemeClr val="tx2"/>
                </a:solidFill>
              </a:rPr>
              <a:t>“as nice as my father? No way! My dad is the best father, and nobody is better than him, yes, nobody.”</a:t>
            </a:r>
          </a:p>
          <a:p>
            <a:r>
              <a:rPr lang="en-US" sz="2400" dirty="0" smtClean="0">
                <a:solidFill>
                  <a:schemeClr val="tx2"/>
                </a:solidFill>
              </a:rPr>
              <a:t>Aoki ran upstairs to her room, and closed the door really hard.</a:t>
            </a:r>
          </a:p>
          <a:p>
            <a:endParaRPr lang="en-US" sz="2400" dirty="0" smtClean="0">
              <a:solidFill>
                <a:schemeClr val="tx2"/>
              </a:solidFill>
            </a:endParaRPr>
          </a:p>
          <a:p>
            <a:endParaRPr lang="en-US" sz="2400" dirty="0" smtClean="0">
              <a:solidFill>
                <a:schemeClr val="tx2"/>
              </a:solidFill>
            </a:endParaRPr>
          </a:p>
        </p:txBody>
      </p:sp>
    </p:spTree>
    <p:extLst>
      <p:ext uri="{BB962C8B-B14F-4D97-AF65-F5344CB8AC3E}">
        <p14:creationId xmlns:p14="http://schemas.microsoft.com/office/powerpoint/2010/main" xmlns="" val="1029125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Title 263" hidden="1">
            <a:extLst>
              <a:ext uri="{FF2B5EF4-FFF2-40B4-BE49-F238E27FC236}">
                <a16:creationId xmlns="" xmlns:a16="http://schemas.microsoft.com/office/drawing/2014/main" id="{0B4649DE-B78D-4475-9818-3E9DA8D50EBC}"/>
              </a:ext>
            </a:extLst>
          </p:cNvPr>
          <p:cNvSpPr>
            <a:spLocks noGrp="1"/>
          </p:cNvSpPr>
          <p:nvPr>
            <p:ph type="title"/>
          </p:nvPr>
        </p:nvSpPr>
        <p:spPr/>
        <p:txBody>
          <a:bodyPr/>
          <a:lstStyle/>
          <a:p>
            <a:r>
              <a:rPr lang="en-US" dirty="0"/>
              <a:t>Slide 3</a:t>
            </a:r>
          </a:p>
        </p:txBody>
      </p:sp>
      <p:sp>
        <p:nvSpPr>
          <p:cNvPr id="282" name="Text Placeholder 281" hidden="1">
            <a:extLst>
              <a:ext uri="{FF2B5EF4-FFF2-40B4-BE49-F238E27FC236}">
                <a16:creationId xmlns="" xmlns:a16="http://schemas.microsoft.com/office/drawing/2014/main" id="{1D95525B-F837-4F90-8AE6-F44E5F2B9C2C}"/>
              </a:ext>
            </a:extLst>
          </p:cNvPr>
          <p:cNvSpPr>
            <a:spLocks noGrp="1"/>
          </p:cNvSpPr>
          <p:nvPr>
            <p:ph type="body" sz="quarter" idx="10"/>
          </p:nvPr>
        </p:nvSpPr>
        <p:spPr/>
        <p:txBody>
          <a:bodyPr/>
          <a:lstStyle/>
          <a:p>
            <a:endParaRPr lang="en-US" dirty="0"/>
          </a:p>
        </p:txBody>
      </p:sp>
      <p:sp>
        <p:nvSpPr>
          <p:cNvPr id="219" name="TextBox 218"/>
          <p:cNvSpPr txBox="1"/>
          <p:nvPr/>
        </p:nvSpPr>
        <p:spPr>
          <a:xfrm>
            <a:off x="0" y="-118533"/>
            <a:ext cx="6858000" cy="10064294"/>
          </a:xfrm>
          <a:prstGeom prst="rect">
            <a:avLst/>
          </a:prstGeom>
          <a:noFill/>
        </p:spPr>
        <p:txBody>
          <a:bodyPr wrap="square" rtlCol="0">
            <a:spAutoFit/>
          </a:bodyPr>
          <a:lstStyle/>
          <a:p>
            <a:r>
              <a:rPr lang="en-US" sz="2400" i="1" dirty="0" smtClean="0">
                <a:solidFill>
                  <a:schemeClr val="tx2"/>
                </a:solidFill>
              </a:rPr>
              <a:t>Knock – knock – knock</a:t>
            </a:r>
          </a:p>
          <a:p>
            <a:r>
              <a:rPr lang="en-US" sz="2400" dirty="0" smtClean="0">
                <a:solidFill>
                  <a:schemeClr val="tx2"/>
                </a:solidFill>
              </a:rPr>
              <a:t>The mum knocked </a:t>
            </a:r>
            <a:r>
              <a:rPr lang="en-US" sz="2400" dirty="0">
                <a:solidFill>
                  <a:schemeClr val="tx2"/>
                </a:solidFill>
              </a:rPr>
              <a:t>A</a:t>
            </a:r>
            <a:r>
              <a:rPr lang="en-US" sz="2400" dirty="0" smtClean="0">
                <a:solidFill>
                  <a:schemeClr val="tx2"/>
                </a:solidFill>
              </a:rPr>
              <a:t>oki’s bedroom door.</a:t>
            </a:r>
          </a:p>
          <a:p>
            <a:r>
              <a:rPr lang="en-US" sz="2400" dirty="0" smtClean="0">
                <a:solidFill>
                  <a:schemeClr val="tx2"/>
                </a:solidFill>
              </a:rPr>
              <a:t>“Aoki, please open, dear. Why are you very sad? I didn’t say anything wrong, why aren’t you happy? You are finally having a step father.”</a:t>
            </a:r>
          </a:p>
          <a:p>
            <a:r>
              <a:rPr lang="en-US" sz="2400" dirty="0" smtClean="0">
                <a:solidFill>
                  <a:schemeClr val="tx2"/>
                </a:solidFill>
              </a:rPr>
              <a:t>“Happy? How can I be happy if you are trying to change my dad?”</a:t>
            </a:r>
          </a:p>
          <a:p>
            <a:r>
              <a:rPr lang="en-US" sz="2400" dirty="0" smtClean="0">
                <a:solidFill>
                  <a:schemeClr val="tx2"/>
                </a:solidFill>
              </a:rPr>
              <a:t>“ok, then I’ll leave you alone.”</a:t>
            </a:r>
          </a:p>
          <a:p>
            <a:r>
              <a:rPr lang="en-US" sz="2400" dirty="0" smtClean="0">
                <a:solidFill>
                  <a:schemeClr val="tx2"/>
                </a:solidFill>
              </a:rPr>
              <a:t>After 30 minutes, Aoki came down stairs to the kitchen, where her mum was sitting, and said, with a very low voice:</a:t>
            </a:r>
          </a:p>
          <a:p>
            <a:r>
              <a:rPr lang="en-US" sz="2400" dirty="0" smtClean="0">
                <a:solidFill>
                  <a:schemeClr val="tx2"/>
                </a:solidFill>
              </a:rPr>
              <a:t>“I’m sorry mum. I didn’t mean to hurt your feelings, but I was very angry.”</a:t>
            </a:r>
          </a:p>
          <a:p>
            <a:r>
              <a:rPr lang="en-US" sz="2400" dirty="0" smtClean="0">
                <a:solidFill>
                  <a:schemeClr val="tx2"/>
                </a:solidFill>
              </a:rPr>
              <a:t>“no problem dear, I forgive you.”</a:t>
            </a:r>
          </a:p>
          <a:p>
            <a:r>
              <a:rPr lang="en-US" sz="2400" dirty="0" smtClean="0">
                <a:solidFill>
                  <a:schemeClr val="tx2"/>
                </a:solidFill>
              </a:rPr>
              <a:t>“but I’ll never like my step father as a like my very own father.”</a:t>
            </a:r>
          </a:p>
          <a:p>
            <a:r>
              <a:rPr lang="en-US" sz="2400" dirty="0" smtClean="0">
                <a:solidFill>
                  <a:schemeClr val="tx2"/>
                </a:solidFill>
              </a:rPr>
              <a:t>“come dear, why don’t you drink a cup of hot tea?”</a:t>
            </a:r>
          </a:p>
          <a:p>
            <a:r>
              <a:rPr lang="en-US" sz="2400" dirty="0" smtClean="0">
                <a:solidFill>
                  <a:schemeClr val="tx2"/>
                </a:solidFill>
              </a:rPr>
              <a:t>Aoki and her mum drank hot tea together.</a:t>
            </a:r>
          </a:p>
          <a:p>
            <a:r>
              <a:rPr lang="en-US" sz="2400" dirty="0" smtClean="0">
                <a:solidFill>
                  <a:schemeClr val="tx2"/>
                </a:solidFill>
              </a:rPr>
              <a:t>“Yuuummm! This tea is super delicious, mum.”</a:t>
            </a:r>
          </a:p>
          <a:p>
            <a:r>
              <a:rPr lang="en-US" sz="2400" dirty="0" smtClean="0">
                <a:solidFill>
                  <a:schemeClr val="tx2"/>
                </a:solidFill>
              </a:rPr>
              <a:t>“Yeah, better than your dad’s tea, right?”</a:t>
            </a:r>
          </a:p>
          <a:p>
            <a:r>
              <a:rPr lang="en-US" sz="2400" dirty="0" smtClean="0">
                <a:solidFill>
                  <a:schemeClr val="tx2"/>
                </a:solidFill>
              </a:rPr>
              <a:t>“yeah mum, my dad tea was, mmm, I don’t know, disgusting?”</a:t>
            </a:r>
          </a:p>
          <a:p>
            <a:r>
              <a:rPr lang="en-US" sz="2400" dirty="0" smtClean="0">
                <a:solidFill>
                  <a:schemeClr val="tx2"/>
                </a:solidFill>
              </a:rPr>
              <a:t>“yes Aoki, the perfect word, Disgusting!”.</a:t>
            </a:r>
          </a:p>
          <a:p>
            <a:r>
              <a:rPr lang="en-US" sz="2400" dirty="0" smtClean="0">
                <a:solidFill>
                  <a:schemeClr val="tx2"/>
                </a:solidFill>
              </a:rPr>
              <a:t>“Oh mum! It’s 9.30, tomorrow I have school! Good night mum!”.  “Good night dear”.</a:t>
            </a:r>
          </a:p>
          <a:p>
            <a:endParaRPr lang="en-US" sz="2400" dirty="0">
              <a:solidFill>
                <a:schemeClr val="tx2"/>
              </a:solidFill>
            </a:endParaRPr>
          </a:p>
        </p:txBody>
      </p:sp>
    </p:spTree>
    <p:extLst>
      <p:ext uri="{BB962C8B-B14F-4D97-AF65-F5344CB8AC3E}">
        <p14:creationId xmlns:p14="http://schemas.microsoft.com/office/powerpoint/2010/main" xmlns="" val="345629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858000" cy="8956298"/>
          </a:xfrm>
          <a:prstGeom prst="rect">
            <a:avLst/>
          </a:prstGeom>
          <a:noFill/>
        </p:spPr>
        <p:txBody>
          <a:bodyPr wrap="square" rtlCol="0">
            <a:spAutoFit/>
          </a:bodyPr>
          <a:lstStyle/>
          <a:p>
            <a:r>
              <a:rPr lang="en-US" sz="2400" dirty="0" smtClean="0">
                <a:solidFill>
                  <a:schemeClr val="tx2"/>
                </a:solidFill>
              </a:rPr>
              <a:t>Meep – meep – meep – meep – meep</a:t>
            </a:r>
          </a:p>
          <a:p>
            <a:r>
              <a:rPr lang="en-US" sz="2400" dirty="0" smtClean="0">
                <a:solidFill>
                  <a:schemeClr val="tx2"/>
                </a:solidFill>
              </a:rPr>
              <a:t>Aoki alarm went on at 6.30 A.M.</a:t>
            </a:r>
          </a:p>
          <a:p>
            <a:r>
              <a:rPr lang="en-US" sz="2400" dirty="0" smtClean="0">
                <a:solidFill>
                  <a:schemeClr val="tx2"/>
                </a:solidFill>
              </a:rPr>
              <a:t>“Good morning dad. How are you? You are looking so dressed today, why? Are you gonna meet a famous reporter? A famous writer? Or a famous singer?”</a:t>
            </a:r>
          </a:p>
          <a:p>
            <a:r>
              <a:rPr lang="en-US" sz="2400" dirty="0" smtClean="0">
                <a:solidFill>
                  <a:schemeClr val="tx2"/>
                </a:solidFill>
              </a:rPr>
              <a:t>Aoki talked with the photo sitting on her desk near her bed next to her alarm clock.</a:t>
            </a:r>
          </a:p>
          <a:p>
            <a:r>
              <a:rPr lang="en-US" sz="2400" dirty="0" smtClean="0">
                <a:solidFill>
                  <a:schemeClr val="tx2"/>
                </a:solidFill>
              </a:rPr>
              <a:t>She stared at the photo and said:</a:t>
            </a:r>
          </a:p>
          <a:p>
            <a:r>
              <a:rPr lang="en-US" sz="2400" dirty="0" smtClean="0">
                <a:solidFill>
                  <a:schemeClr val="tx2"/>
                </a:solidFill>
              </a:rPr>
              <a:t>“you always told me to smile, but how can I smile if you weren’t next to me? You always told me to never give up and never cry, but here I am, sad, crying almost every time, and I totally gave up! Sorry dad, but I can’t live without you.”</a:t>
            </a:r>
          </a:p>
          <a:p>
            <a:r>
              <a:rPr lang="en-US" sz="2400" dirty="0" smtClean="0">
                <a:solidFill>
                  <a:schemeClr val="tx2"/>
                </a:solidFill>
              </a:rPr>
              <a:t>After a lot time of staring, she finally got out of bed, brushed her teeth, washed her face, got dressed and grabbed her bag, she went downstairs to eat breakfast.</a:t>
            </a:r>
          </a:p>
          <a:p>
            <a:r>
              <a:rPr lang="en-US" sz="2400" dirty="0" smtClean="0">
                <a:solidFill>
                  <a:schemeClr val="tx2"/>
                </a:solidFill>
              </a:rPr>
              <a:t>“good morning dearest.” </a:t>
            </a:r>
          </a:p>
          <a:p>
            <a:r>
              <a:rPr lang="en-US" sz="2400" dirty="0" smtClean="0">
                <a:solidFill>
                  <a:schemeClr val="tx2"/>
                </a:solidFill>
              </a:rPr>
              <a:t>Said the mum.</a:t>
            </a:r>
          </a:p>
          <a:p>
            <a:r>
              <a:rPr lang="en-US" sz="2400" dirty="0" smtClean="0">
                <a:solidFill>
                  <a:schemeClr val="tx2"/>
                </a:solidFill>
              </a:rPr>
              <a:t>“good morning.”</a:t>
            </a:r>
          </a:p>
          <a:p>
            <a:r>
              <a:rPr lang="en-US" sz="2400" dirty="0" smtClean="0">
                <a:solidFill>
                  <a:schemeClr val="tx2"/>
                </a:solidFill>
              </a:rPr>
              <a:t>Said Aoki, with her low, sad, and weak voice.</a:t>
            </a:r>
          </a:p>
          <a:p>
            <a:r>
              <a:rPr lang="en-US" sz="2400" dirty="0" smtClean="0">
                <a:solidFill>
                  <a:schemeClr val="tx2"/>
                </a:solidFill>
              </a:rPr>
              <a:t>Aoki only drank tea for breakfast.</a:t>
            </a:r>
          </a:p>
          <a:p>
            <a:r>
              <a:rPr lang="en-US" sz="2400" dirty="0" smtClean="0">
                <a:solidFill>
                  <a:schemeClr val="tx2"/>
                </a:solidFill>
              </a:rPr>
              <a:t>“Why didn’t you eat your eggs?”</a:t>
            </a:r>
            <a:br>
              <a:rPr lang="en-US" sz="2400" dirty="0" smtClean="0">
                <a:solidFill>
                  <a:schemeClr val="tx2"/>
                </a:solidFill>
              </a:rPr>
            </a:br>
            <a:r>
              <a:rPr lang="en-US" sz="2400" dirty="0" smtClean="0">
                <a:solidFill>
                  <a:schemeClr val="tx2"/>
                </a:solidFill>
              </a:rPr>
              <a:t>“I’m not hungry.”</a:t>
            </a:r>
          </a:p>
          <a:p>
            <a:endParaRPr lang="en-US" sz="2400" dirty="0">
              <a:solidFill>
                <a:schemeClr val="tx2"/>
              </a:solidFill>
            </a:endParaRPr>
          </a:p>
        </p:txBody>
      </p:sp>
    </p:spTree>
    <p:extLst>
      <p:ext uri="{BB962C8B-B14F-4D97-AF65-F5344CB8AC3E}">
        <p14:creationId xmlns:p14="http://schemas.microsoft.com/office/powerpoint/2010/main" xmlns="" val="710475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858000" cy="9325630"/>
          </a:xfrm>
          <a:prstGeom prst="rect">
            <a:avLst/>
          </a:prstGeom>
          <a:noFill/>
        </p:spPr>
        <p:txBody>
          <a:bodyPr wrap="square" rtlCol="0">
            <a:spAutoFit/>
          </a:bodyPr>
          <a:lstStyle/>
          <a:p>
            <a:r>
              <a:rPr lang="en-US" sz="2400" dirty="0" smtClean="0">
                <a:solidFill>
                  <a:schemeClr val="tx2"/>
                </a:solidFill>
              </a:rPr>
              <a:t>“I’m going to school mum.”</a:t>
            </a:r>
          </a:p>
          <a:p>
            <a:r>
              <a:rPr lang="en-US" sz="2400" dirty="0" smtClean="0">
                <a:solidFill>
                  <a:schemeClr val="tx2"/>
                </a:solidFill>
              </a:rPr>
              <a:t>“But I think it’s very early.”</a:t>
            </a:r>
          </a:p>
          <a:p>
            <a:r>
              <a:rPr lang="en-US" sz="2400" dirty="0" smtClean="0">
                <a:solidFill>
                  <a:schemeClr val="tx2"/>
                </a:solidFill>
              </a:rPr>
              <a:t>“no, it isn’t”</a:t>
            </a:r>
          </a:p>
          <a:p>
            <a:r>
              <a:rPr lang="en-US" sz="2400" dirty="0" smtClean="0">
                <a:solidFill>
                  <a:schemeClr val="tx2"/>
                </a:solidFill>
              </a:rPr>
              <a:t>“so, good bye dearest”</a:t>
            </a:r>
          </a:p>
          <a:p>
            <a:r>
              <a:rPr lang="en-US" sz="2400" dirty="0" smtClean="0">
                <a:solidFill>
                  <a:schemeClr val="tx2"/>
                </a:solidFill>
              </a:rPr>
              <a:t>“good bye”</a:t>
            </a:r>
          </a:p>
          <a:p>
            <a:r>
              <a:rPr lang="en-US" sz="2400" dirty="0" smtClean="0">
                <a:solidFill>
                  <a:schemeClr val="tx2"/>
                </a:solidFill>
              </a:rPr>
              <a:t>When she got home from school. She saw a man sitting on the living room couch, and her mum was next to him.</a:t>
            </a:r>
            <a:br>
              <a:rPr lang="en-US" sz="2400" dirty="0" smtClean="0">
                <a:solidFill>
                  <a:schemeClr val="tx2"/>
                </a:solidFill>
              </a:rPr>
            </a:br>
            <a:r>
              <a:rPr lang="en-US" sz="2400" dirty="0" smtClean="0">
                <a:solidFill>
                  <a:schemeClr val="tx2"/>
                </a:solidFill>
              </a:rPr>
              <a:t>“Mum, who’s this man? And what’s he doing in our house?”</a:t>
            </a:r>
          </a:p>
          <a:p>
            <a:r>
              <a:rPr lang="en-US" sz="2400" dirty="0" smtClean="0">
                <a:solidFill>
                  <a:schemeClr val="tx2"/>
                </a:solidFill>
              </a:rPr>
              <a:t>“he’s your step father, Aoki.”</a:t>
            </a:r>
          </a:p>
          <a:p>
            <a:r>
              <a:rPr lang="en-US" sz="2400" dirty="0" smtClean="0">
                <a:solidFill>
                  <a:schemeClr val="tx2"/>
                </a:solidFill>
              </a:rPr>
              <a:t>“What?”</a:t>
            </a:r>
          </a:p>
          <a:p>
            <a:r>
              <a:rPr lang="en-US" sz="2400" dirty="0" smtClean="0">
                <a:solidFill>
                  <a:schemeClr val="tx2"/>
                </a:solidFill>
              </a:rPr>
              <a:t>“You step father, come and meet him, sweetheart.”</a:t>
            </a:r>
          </a:p>
          <a:p>
            <a:r>
              <a:rPr lang="en-US" sz="2400" dirty="0" smtClean="0">
                <a:solidFill>
                  <a:schemeClr val="tx2"/>
                </a:solidFill>
              </a:rPr>
              <a:t>“Mum, I told you I don’t want a new father, I only want my original father! Why are you trying to change my dad, I don’t want anyone only my dad! I don’t want to change him!”</a:t>
            </a:r>
          </a:p>
          <a:p>
            <a:r>
              <a:rPr lang="en-US" sz="2400" dirty="0" smtClean="0">
                <a:solidFill>
                  <a:schemeClr val="tx2"/>
                </a:solidFill>
              </a:rPr>
              <a:t>Aoki shouted, and tears run down her cheek.</a:t>
            </a:r>
          </a:p>
          <a:p>
            <a:r>
              <a:rPr lang="en-US" sz="2400" dirty="0" smtClean="0">
                <a:solidFill>
                  <a:schemeClr val="tx2"/>
                </a:solidFill>
              </a:rPr>
              <a:t>“No sweet heart, don’t cry please!”</a:t>
            </a:r>
          </a:p>
          <a:p>
            <a:r>
              <a:rPr lang="en-US" sz="2400" dirty="0" smtClean="0">
                <a:solidFill>
                  <a:schemeClr val="tx2"/>
                </a:solidFill>
              </a:rPr>
              <a:t>Aoki ran upstairs to her bed room, and buried her face in her pillow, and started crying.</a:t>
            </a:r>
          </a:p>
          <a:p>
            <a:r>
              <a:rPr lang="en-US" sz="2400" dirty="0" smtClean="0">
                <a:solidFill>
                  <a:schemeClr val="tx2"/>
                </a:solidFill>
              </a:rPr>
              <a:t>“Why, why, why? Why did you leave me alone, father? I don’t have anybody, only you.”</a:t>
            </a:r>
          </a:p>
          <a:p>
            <a:endParaRPr lang="en-US" sz="2400" dirty="0" smtClean="0">
              <a:solidFill>
                <a:schemeClr val="tx2"/>
              </a:solidFill>
            </a:endParaRPr>
          </a:p>
          <a:p>
            <a:endParaRPr lang="en-US" sz="2400" dirty="0" smtClean="0">
              <a:solidFill>
                <a:schemeClr val="tx2"/>
              </a:solidFill>
            </a:endParaRPr>
          </a:p>
        </p:txBody>
      </p:sp>
    </p:spTree>
    <p:extLst>
      <p:ext uri="{BB962C8B-B14F-4D97-AF65-F5344CB8AC3E}">
        <p14:creationId xmlns:p14="http://schemas.microsoft.com/office/powerpoint/2010/main" xmlns="" val="955004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858000" cy="9694962"/>
          </a:xfrm>
          <a:prstGeom prst="rect">
            <a:avLst/>
          </a:prstGeom>
          <a:noFill/>
        </p:spPr>
        <p:txBody>
          <a:bodyPr wrap="square" rtlCol="0">
            <a:spAutoFit/>
          </a:bodyPr>
          <a:lstStyle/>
          <a:p>
            <a:r>
              <a:rPr lang="en-US" sz="2400" dirty="0" smtClean="0">
                <a:solidFill>
                  <a:schemeClr val="tx2"/>
                </a:solidFill>
              </a:rPr>
              <a:t>“I’m sorry, Akira, but my daughter isn’t very ready to meet you, I’m very sorry.”</a:t>
            </a:r>
          </a:p>
          <a:p>
            <a:r>
              <a:rPr lang="en-US" sz="2400" dirty="0" smtClean="0">
                <a:solidFill>
                  <a:schemeClr val="tx2"/>
                </a:solidFill>
              </a:rPr>
              <a:t>The mum told the step father, Akira.</a:t>
            </a:r>
          </a:p>
          <a:p>
            <a:r>
              <a:rPr lang="en-US" sz="2400" dirty="0" smtClean="0">
                <a:solidFill>
                  <a:schemeClr val="tx2"/>
                </a:solidFill>
              </a:rPr>
              <a:t>“No problem Ana, I will go and meet her, she looks very nice, and I do feel how she feels, I lose my dad too, and when my mum showed me my step father, I got very angry, and ran outside. She don’t mean to her your feelings, or even my feelings, she isn’t bad, only she miss her dad, and don’t want to change him.”</a:t>
            </a:r>
          </a:p>
          <a:p>
            <a:r>
              <a:rPr lang="en-US" sz="2400" dirty="0" smtClean="0">
                <a:solidFill>
                  <a:schemeClr val="tx2"/>
                </a:solidFill>
              </a:rPr>
              <a:t>Akira told the mum, Ana.</a:t>
            </a:r>
          </a:p>
          <a:p>
            <a:r>
              <a:rPr lang="en-US" sz="2400" dirty="0" smtClean="0">
                <a:solidFill>
                  <a:schemeClr val="tx2"/>
                </a:solidFill>
              </a:rPr>
              <a:t>Akira went up stairs, and slowly opened Aoki’s bedroom door, then slowly sat down on her bed, and put his hand on her, while she was buried with her pillow, crying.</a:t>
            </a:r>
          </a:p>
          <a:p>
            <a:r>
              <a:rPr lang="en-US" sz="2400" dirty="0" smtClean="0">
                <a:solidFill>
                  <a:schemeClr val="tx2"/>
                </a:solidFill>
              </a:rPr>
              <a:t>“GO AWAY.”</a:t>
            </a:r>
          </a:p>
          <a:p>
            <a:r>
              <a:rPr lang="en-US" sz="2400" dirty="0" smtClean="0">
                <a:solidFill>
                  <a:schemeClr val="tx2"/>
                </a:solidFill>
              </a:rPr>
              <a:t>She shouted.</a:t>
            </a:r>
          </a:p>
          <a:p>
            <a:r>
              <a:rPr lang="en-US" sz="2400" dirty="0" smtClean="0">
                <a:solidFill>
                  <a:schemeClr val="tx2"/>
                </a:solidFill>
              </a:rPr>
              <a:t>“Why are you crying?”</a:t>
            </a:r>
          </a:p>
          <a:p>
            <a:r>
              <a:rPr lang="en-US" sz="2400" dirty="0" smtClean="0">
                <a:solidFill>
                  <a:schemeClr val="tx2"/>
                </a:solidFill>
              </a:rPr>
              <a:t>“Not your business”</a:t>
            </a:r>
          </a:p>
          <a:p>
            <a:r>
              <a:rPr lang="en-US" sz="2400" dirty="0" smtClean="0">
                <a:solidFill>
                  <a:schemeClr val="tx2"/>
                </a:solidFill>
              </a:rPr>
              <a:t>“I feel how you feel”</a:t>
            </a:r>
          </a:p>
          <a:p>
            <a:r>
              <a:rPr lang="en-US" sz="2400" dirty="0" smtClean="0">
                <a:solidFill>
                  <a:schemeClr val="tx2"/>
                </a:solidFill>
              </a:rPr>
              <a:t>“Do you?”</a:t>
            </a:r>
          </a:p>
          <a:p>
            <a:r>
              <a:rPr lang="en-US" sz="2400" dirty="0" smtClean="0">
                <a:solidFill>
                  <a:schemeClr val="tx2"/>
                </a:solidFill>
              </a:rPr>
              <a:t>“I used to be an only child, like you, and I lived with my parents. And one day my dad went to a trip, and died because of an accident. He used to be very nice, and till now I still miss him.”</a:t>
            </a:r>
          </a:p>
          <a:p>
            <a:endParaRPr lang="en-US" sz="2400" dirty="0" smtClean="0">
              <a:solidFill>
                <a:schemeClr val="tx2"/>
              </a:solidFill>
            </a:endParaRPr>
          </a:p>
        </p:txBody>
      </p:sp>
    </p:spTree>
    <p:extLst>
      <p:ext uri="{BB962C8B-B14F-4D97-AF65-F5344CB8AC3E}">
        <p14:creationId xmlns:p14="http://schemas.microsoft.com/office/powerpoint/2010/main" xmlns="" val="3499586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8586966"/>
          </a:xfrm>
          <a:prstGeom prst="rect">
            <a:avLst/>
          </a:prstGeom>
          <a:noFill/>
        </p:spPr>
        <p:txBody>
          <a:bodyPr wrap="square" rtlCol="0">
            <a:spAutoFit/>
          </a:bodyPr>
          <a:lstStyle/>
          <a:p>
            <a:r>
              <a:rPr lang="en-US" sz="2400" dirty="0" smtClean="0">
                <a:solidFill>
                  <a:schemeClr val="tx2"/>
                </a:solidFill>
              </a:rPr>
              <a:t>“You still miss him?”</a:t>
            </a:r>
          </a:p>
          <a:p>
            <a:r>
              <a:rPr lang="en-US" sz="2400" dirty="0" smtClean="0">
                <a:solidFill>
                  <a:schemeClr val="tx2"/>
                </a:solidFill>
              </a:rPr>
              <a:t>“Yes, I do, when I first met my step father, I was very angry that I actually ran out of the house, and got lost! Mum called the police and they started searching for me. Then finally found me.”</a:t>
            </a:r>
            <a:br>
              <a:rPr lang="en-US" sz="2400" dirty="0" smtClean="0">
                <a:solidFill>
                  <a:schemeClr val="tx2"/>
                </a:solidFill>
              </a:rPr>
            </a:br>
            <a:r>
              <a:rPr lang="en-US" sz="2400" dirty="0" smtClean="0">
                <a:solidFill>
                  <a:schemeClr val="tx2"/>
                </a:solidFill>
              </a:rPr>
              <a:t>Aoki sat down next to her step father and asked him:</a:t>
            </a:r>
            <a:br>
              <a:rPr lang="en-US" sz="2400" dirty="0" smtClean="0">
                <a:solidFill>
                  <a:schemeClr val="tx2"/>
                </a:solidFill>
              </a:rPr>
            </a:br>
            <a:r>
              <a:rPr lang="en-US" sz="2400" dirty="0" smtClean="0">
                <a:solidFill>
                  <a:schemeClr val="tx2"/>
                </a:solidFill>
              </a:rPr>
              <a:t>“Where did you hide?”</a:t>
            </a:r>
            <a:br>
              <a:rPr lang="en-US" sz="2400" dirty="0" smtClean="0">
                <a:solidFill>
                  <a:schemeClr val="tx2"/>
                </a:solidFill>
              </a:rPr>
            </a:br>
            <a:r>
              <a:rPr lang="en-US" sz="2400" dirty="0" smtClean="0">
                <a:solidFill>
                  <a:schemeClr val="tx2"/>
                </a:solidFill>
              </a:rPr>
              <a:t>“in my mum’s car!”</a:t>
            </a:r>
          </a:p>
          <a:p>
            <a:r>
              <a:rPr lang="en-US" sz="2400" dirty="0" smtClean="0">
                <a:solidFill>
                  <a:schemeClr val="tx2"/>
                </a:solidFill>
              </a:rPr>
              <a:t>“Ha-ha! Did the police get angry?”</a:t>
            </a:r>
          </a:p>
          <a:p>
            <a:r>
              <a:rPr lang="en-US" sz="2400" dirty="0" smtClean="0">
                <a:solidFill>
                  <a:schemeClr val="tx2"/>
                </a:solidFill>
              </a:rPr>
              <a:t>“No, they actually had fun when they found me, and one police said ‘How stupid we are! We couldn’t find someone who was actually hiding in a simple place.’</a:t>
            </a:r>
          </a:p>
          <a:p>
            <a:r>
              <a:rPr lang="en-US" sz="2400" dirty="0" smtClean="0">
                <a:solidFill>
                  <a:schemeClr val="tx2"/>
                </a:solidFill>
              </a:rPr>
              <a:t>Then, I just lived with my step father as I did with my original father.”</a:t>
            </a:r>
          </a:p>
          <a:p>
            <a:r>
              <a:rPr lang="en-US" sz="2400" dirty="0" smtClean="0">
                <a:solidFill>
                  <a:schemeClr val="tx2"/>
                </a:solidFill>
              </a:rPr>
              <a:t>“My name is Aoki Yuuichi, What’s your name?”</a:t>
            </a:r>
            <a:br>
              <a:rPr lang="en-US" sz="2400" dirty="0" smtClean="0">
                <a:solidFill>
                  <a:schemeClr val="tx2"/>
                </a:solidFill>
              </a:rPr>
            </a:br>
            <a:r>
              <a:rPr lang="en-US" sz="2400" dirty="0" smtClean="0">
                <a:solidFill>
                  <a:schemeClr val="tx2"/>
                </a:solidFill>
              </a:rPr>
              <a:t>“Akira Tsurugi.”</a:t>
            </a:r>
          </a:p>
          <a:p>
            <a:r>
              <a:rPr lang="en-US" sz="2400" dirty="0" smtClean="0">
                <a:solidFill>
                  <a:schemeClr val="tx2"/>
                </a:solidFill>
              </a:rPr>
              <a:t>“I’m very sorry I was angry.”</a:t>
            </a:r>
          </a:p>
          <a:p>
            <a:r>
              <a:rPr lang="en-US" sz="2400" dirty="0" smtClean="0">
                <a:solidFill>
                  <a:schemeClr val="tx2"/>
                </a:solidFill>
              </a:rPr>
              <a:t>“No problem”</a:t>
            </a:r>
          </a:p>
          <a:p>
            <a:r>
              <a:rPr lang="en-US" sz="2400" dirty="0" smtClean="0">
                <a:solidFill>
                  <a:schemeClr val="tx2"/>
                </a:solidFill>
              </a:rPr>
              <a:t>“Can I call you ‘dad’?”</a:t>
            </a:r>
          </a:p>
          <a:p>
            <a:r>
              <a:rPr lang="en-US" sz="2400" dirty="0" smtClean="0">
                <a:solidFill>
                  <a:schemeClr val="tx2"/>
                </a:solidFill>
              </a:rPr>
              <a:t>“Only if you allowed me to call you ‘daughter’.”</a:t>
            </a:r>
          </a:p>
          <a:p>
            <a:r>
              <a:rPr lang="en-US" sz="2400" dirty="0" smtClean="0">
                <a:solidFill>
                  <a:schemeClr val="tx2"/>
                </a:solidFill>
              </a:rPr>
              <a:t>Then, they started laughing, and Aoki hugged Her step father.</a:t>
            </a:r>
          </a:p>
          <a:p>
            <a:endParaRPr lang="en-US" sz="2400" dirty="0">
              <a:solidFill>
                <a:schemeClr val="tx2"/>
              </a:solidFill>
            </a:endParaRPr>
          </a:p>
        </p:txBody>
      </p:sp>
    </p:spTree>
    <p:extLst>
      <p:ext uri="{BB962C8B-B14F-4D97-AF65-F5344CB8AC3E}">
        <p14:creationId xmlns:p14="http://schemas.microsoft.com/office/powerpoint/2010/main" xmlns="" val="1377645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6858000" cy="9144000"/>
          </a:xfrm>
          <a:prstGeom prst="rect">
            <a:avLst/>
          </a:prstGeom>
        </p:spPr>
      </p:pic>
    </p:spTree>
    <p:extLst>
      <p:ext uri="{BB962C8B-B14F-4D97-AF65-F5344CB8AC3E}">
        <p14:creationId xmlns:p14="http://schemas.microsoft.com/office/powerpoint/2010/main" xmlns="" val="109141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0934" y="1134533"/>
            <a:ext cx="6265333" cy="4524315"/>
          </a:xfrm>
          <a:prstGeom prst="rect">
            <a:avLst/>
          </a:prstGeom>
          <a:noFill/>
        </p:spPr>
        <p:txBody>
          <a:bodyPr wrap="square" rtlCol="0">
            <a:spAutoFit/>
          </a:bodyPr>
          <a:lstStyle/>
          <a:p>
            <a:r>
              <a:rPr lang="en-US" sz="7200" i="1" dirty="0" smtClean="0">
                <a:solidFill>
                  <a:schemeClr val="bg2">
                    <a:lumMod val="60000"/>
                    <a:lumOff val="40000"/>
                  </a:schemeClr>
                </a:solidFill>
              </a:rPr>
              <a:t>‘ Thanks dad </a:t>
            </a:r>
          </a:p>
          <a:p>
            <a:r>
              <a:rPr lang="en-US" sz="7200" i="1" dirty="0">
                <a:solidFill>
                  <a:schemeClr val="bg2">
                    <a:lumMod val="60000"/>
                    <a:lumOff val="40000"/>
                  </a:schemeClr>
                </a:solidFill>
              </a:rPr>
              <a:t> </a:t>
            </a:r>
            <a:r>
              <a:rPr lang="en-US" sz="7200" i="1" dirty="0" smtClean="0">
                <a:solidFill>
                  <a:schemeClr val="bg2">
                    <a:lumMod val="60000"/>
                    <a:lumOff val="40000"/>
                  </a:schemeClr>
                </a:solidFill>
              </a:rPr>
              <a:t>            for</a:t>
            </a:r>
          </a:p>
          <a:p>
            <a:r>
              <a:rPr lang="en-US" sz="7200" i="1" dirty="0" smtClean="0">
                <a:solidFill>
                  <a:schemeClr val="bg2">
                    <a:lumMod val="60000"/>
                    <a:lumOff val="40000"/>
                  </a:schemeClr>
                </a:solidFill>
              </a:rPr>
              <a:t>Building me a land’</a:t>
            </a:r>
            <a:endParaRPr lang="en-US" sz="7200" i="1" dirty="0">
              <a:solidFill>
                <a:schemeClr val="bg2">
                  <a:lumMod val="60000"/>
                  <a:lumOff val="4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rot="1604411">
            <a:off x="3272699" y="5764509"/>
            <a:ext cx="3031067" cy="1753892"/>
          </a:xfrm>
          <a:prstGeom prst="rect">
            <a:avLst/>
          </a:prstGeom>
        </p:spPr>
      </p:pic>
    </p:spTree>
    <p:extLst>
      <p:ext uri="{BB962C8B-B14F-4D97-AF65-F5344CB8AC3E}">
        <p14:creationId xmlns:p14="http://schemas.microsoft.com/office/powerpoint/2010/main" xmlns="" val="3450133912"/>
      </p:ext>
    </p:extLst>
  </p:cSld>
  <p:clrMapOvr>
    <a:masterClrMapping/>
  </p:clrMapOvr>
</p:sld>
</file>

<file path=ppt/theme/theme1.xml><?xml version="1.0" encoding="utf-8"?>
<a:theme xmlns:a="http://schemas.openxmlformats.org/drawingml/2006/main" name="06_Elements">
  <a:themeElements>
    <a:clrScheme name="Custom 1">
      <a:dk1>
        <a:srgbClr val="999999"/>
      </a:dk1>
      <a:lt1>
        <a:srgbClr val="FFFFFF"/>
      </a:lt1>
      <a:dk2>
        <a:srgbClr val="000000"/>
      </a:dk2>
      <a:lt2>
        <a:srgbClr val="C1272D"/>
      </a:lt2>
      <a:accent1>
        <a:srgbClr val="F8682C"/>
      </a:accent1>
      <a:accent2>
        <a:srgbClr val="FFC300"/>
      </a:accent2>
      <a:accent3>
        <a:srgbClr val="91C300"/>
      </a:accent3>
      <a:accent4>
        <a:srgbClr val="00B4F1"/>
      </a:accent4>
      <a:accent5>
        <a:srgbClr val="E6E6E6"/>
      </a:accent5>
      <a:accent6>
        <a:srgbClr val="007E59"/>
      </a:accent6>
      <a:hlink>
        <a:srgbClr val="29ABE2"/>
      </a:hlink>
      <a:folHlink>
        <a:srgbClr val="29ABE2"/>
      </a:folHlink>
    </a:clrScheme>
    <a:fontScheme name="Custom 1">
      <a:majorFont>
        <a:latin typeface="Century Gothic"/>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solidFill>
              <a:schemeClr val="accent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TF23236567_Infographic shapes_RVA_v4.potx" id="{BB86E56C-A35A-4F75-9A63-B3F8D757F3F3}" vid="{FFF032B6-16EC-45D4-B3CF-489335FDB5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0AE966CA-688F-4CF7-A484-BC5454EFD7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53E21A-346E-40CF-AF57-6C477B2385D2}">
  <ds:schemaRefs>
    <ds:schemaRef ds:uri="http://schemas.microsoft.com/sharepoint/v3/contenttype/forms"/>
  </ds:schemaRefs>
</ds:datastoreItem>
</file>

<file path=customXml/itemProps3.xml><?xml version="1.0" encoding="utf-8"?>
<ds:datastoreItem xmlns:ds="http://schemas.openxmlformats.org/officeDocument/2006/customXml" ds:itemID="{BC8DD073-A07C-493C-B4DC-FAB1E03DC8BC}">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Infographic shapes</Template>
  <TotalTime>0</TotalTime>
  <Words>937</Words>
  <Application>Microsoft Office PowerPoint</Application>
  <PresentationFormat>Bildschirmpräsentation (4:3)</PresentationFormat>
  <Paragraphs>89</Paragraphs>
  <Slides>9</Slides>
  <Notes>1</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06_Elements</vt:lpstr>
      <vt:lpstr>Folie 1</vt:lpstr>
      <vt:lpstr>Slide 2</vt:lpstr>
      <vt:lpstr>Slide 3</vt:lpstr>
      <vt:lpstr>Folie 4</vt:lpstr>
      <vt:lpstr>Folie 5</vt:lpstr>
      <vt:lpstr>Folie 6</vt:lpstr>
      <vt:lpstr>Folie 7</vt:lpstr>
      <vt:lpstr>Folie 8</vt:lpstr>
      <vt:lpstr>Folie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2021-07-20T14:28:55Z</dcterms:created>
  <dcterms:modified xsi:type="dcterms:W3CDTF">2021-07-21T05:21:08Z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