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عيد الام سعيد لكل الامهات!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روان الفرطوسي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" y="0"/>
            <a:ext cx="12192000" cy="685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اتمنى لكل امهات العالم الخيرو السرور. شكرا لكل ام على الاعتناء بنى و شكرا على تكبيرنا و شكرا على كل الحب و الحنان. </a:t>
            </a:r>
          </a:p>
          <a:p>
            <a:pPr algn="ctr"/>
            <a:endParaRPr lang="ar-IQ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IQ" sz="4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IQ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IQ" sz="4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IQ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0" y="1815921"/>
            <a:ext cx="6667500" cy="4919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33</Words>
  <Application>Microsoft Office PowerPoint</Application>
  <PresentationFormat>Benutzerdefiniert</PresentationFormat>
  <Paragraphs>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Cherry Blossom 16x9</vt:lpstr>
      <vt:lpstr>عيد الام سعيد لكل الامهات!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عيد الام سعيد لكل الامهات!</dc:title>
  <dc:creator>Windows User</dc:creator>
  <cp:lastModifiedBy>Noori</cp:lastModifiedBy>
  <cp:revision>2</cp:revision>
  <dcterms:created xsi:type="dcterms:W3CDTF">2021-02-27T14:24:47Z</dcterms:created>
  <dcterms:modified xsi:type="dcterms:W3CDTF">2021-03-22T15:35:55Z</dcterms:modified>
</cp:coreProperties>
</file>